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5.xml" ContentType="application/vnd.openxmlformats-officedocument.presentationml.tags+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xml" ContentType="application/vnd.openxmlformats-officedocument.presentationml.tags+xml"/>
  <Override PartName="/ppt/notesSlides/notesSlide1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0.xml" ContentType="application/vnd.openxmlformats-officedocument.presentationml.tags+xml"/>
  <Override PartName="/ppt/notesSlides/notesSlide1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1.xml" ContentType="application/vnd.openxmlformats-officedocument.presentationml.tags+xml"/>
  <Override PartName="/ppt/notesSlides/notesSlide1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31.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41" r:id="rId10"/>
  </p:sldMasterIdLst>
  <p:notesMasterIdLst>
    <p:notesMasterId r:id="rId62"/>
  </p:notesMasterIdLst>
  <p:handoutMasterIdLst>
    <p:handoutMasterId r:id="rId63"/>
  </p:handoutMasterIdLst>
  <p:sldIdLst>
    <p:sldId id="778" r:id="rId11"/>
    <p:sldId id="780" r:id="rId12"/>
    <p:sldId id="891" r:id="rId13"/>
    <p:sldId id="789" r:id="rId14"/>
    <p:sldId id="890" r:id="rId15"/>
    <p:sldId id="889" r:id="rId16"/>
    <p:sldId id="888" r:id="rId17"/>
    <p:sldId id="874" r:id="rId18"/>
    <p:sldId id="848" r:id="rId19"/>
    <p:sldId id="882" r:id="rId20"/>
    <p:sldId id="885" r:id="rId21"/>
    <p:sldId id="883" r:id="rId22"/>
    <p:sldId id="884" r:id="rId23"/>
    <p:sldId id="886" r:id="rId24"/>
    <p:sldId id="849" r:id="rId25"/>
    <p:sldId id="850" r:id="rId26"/>
    <p:sldId id="851" r:id="rId27"/>
    <p:sldId id="881" r:id="rId28"/>
    <p:sldId id="887" r:id="rId29"/>
    <p:sldId id="852" r:id="rId30"/>
    <p:sldId id="853" r:id="rId31"/>
    <p:sldId id="854" r:id="rId32"/>
    <p:sldId id="855" r:id="rId33"/>
    <p:sldId id="856" r:id="rId34"/>
    <p:sldId id="857" r:id="rId35"/>
    <p:sldId id="858" r:id="rId36"/>
    <p:sldId id="859" r:id="rId37"/>
    <p:sldId id="860" r:id="rId38"/>
    <p:sldId id="861" r:id="rId39"/>
    <p:sldId id="862" r:id="rId40"/>
    <p:sldId id="863" r:id="rId41"/>
    <p:sldId id="864" r:id="rId42"/>
    <p:sldId id="865" r:id="rId43"/>
    <p:sldId id="866" r:id="rId44"/>
    <p:sldId id="867" r:id="rId45"/>
    <p:sldId id="872" r:id="rId46"/>
    <p:sldId id="873" r:id="rId47"/>
    <p:sldId id="880" r:id="rId48"/>
    <p:sldId id="875" r:id="rId49"/>
    <p:sldId id="876" r:id="rId50"/>
    <p:sldId id="878" r:id="rId51"/>
    <p:sldId id="845" r:id="rId52"/>
    <p:sldId id="846" r:id="rId53"/>
    <p:sldId id="847" r:id="rId54"/>
    <p:sldId id="843" r:id="rId55"/>
    <p:sldId id="844" r:id="rId56"/>
    <p:sldId id="825" r:id="rId57"/>
    <p:sldId id="895" r:id="rId58"/>
    <p:sldId id="892" r:id="rId59"/>
    <p:sldId id="893" r:id="rId60"/>
    <p:sldId id="894" r:id="rId6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73103" autoAdjust="0"/>
  </p:normalViewPr>
  <p:slideViewPr>
    <p:cSldViewPr snapToGrid="0">
      <p:cViewPr varScale="1">
        <p:scale>
          <a:sx n="70" d="100"/>
          <a:sy n="70" d="100"/>
        </p:scale>
        <p:origin x="904" y="5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2.xml.rels><?xml version="1.0" encoding="UTF-8" standalone="yes"?>
<Relationships xmlns="http://schemas.openxmlformats.org/package/2006/relationships"><Relationship Id="rId1" Type="http://schemas.openxmlformats.org/officeDocument/2006/relationships/image" Target="../media/image33.png"/></Relationships>
</file>

<file path=ppt/diagrams/_rels/data103.xml.rels><?xml version="1.0" encoding="UTF-8" standalone="yes"?>
<Relationships xmlns="http://schemas.openxmlformats.org/package/2006/relationships"><Relationship Id="rId1" Type="http://schemas.openxmlformats.org/officeDocument/2006/relationships/image" Target="../media/image32.png"/></Relationships>
</file>

<file path=ppt/diagrams/_rels/data11.xml.rels><?xml version="1.0" encoding="UTF-8" standalone="yes"?>
<Relationships xmlns="http://schemas.openxmlformats.org/package/2006/relationships"><Relationship Id="rId1" Type="http://schemas.openxmlformats.org/officeDocument/2006/relationships/image" Target="../media/image32.png"/></Relationships>
</file>

<file path=ppt/diagrams/_rels/data12.xml.rels><?xml version="1.0" encoding="UTF-8" standalone="yes"?>
<Relationships xmlns="http://schemas.openxmlformats.org/package/2006/relationships"><Relationship Id="rId1" Type="http://schemas.openxmlformats.org/officeDocument/2006/relationships/image" Target="../media/image33.png"/></Relationships>
</file>

<file path=ppt/diagrams/_rels/data13.xml.rels><?xml version="1.0" encoding="UTF-8" standalone="yes"?>
<Relationships xmlns="http://schemas.openxmlformats.org/package/2006/relationships"><Relationship Id="rId1" Type="http://schemas.openxmlformats.org/officeDocument/2006/relationships/image" Target="../media/image26.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s>
</file>

<file path=ppt/diagrams/_rels/data15.xml.rels><?xml version="1.0" encoding="UTF-8" standalone="yes"?>
<Relationships xmlns="http://schemas.openxmlformats.org/package/2006/relationships"><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1" Type="http://schemas.openxmlformats.org/officeDocument/2006/relationships/image" Target="../media/image29.png"/></Relationships>
</file>

<file path=ppt/diagrams/_rels/data17.xml.rels><?xml version="1.0" encoding="UTF-8" standalone="yes"?>
<Relationships xmlns="http://schemas.openxmlformats.org/package/2006/relationships"><Relationship Id="rId1" Type="http://schemas.openxmlformats.org/officeDocument/2006/relationships/image" Target="../media/image32.png"/></Relationships>
</file>

<file path=ppt/diagrams/_rels/data18.xml.rels><?xml version="1.0" encoding="UTF-8" standalone="yes"?>
<Relationships xmlns="http://schemas.openxmlformats.org/package/2006/relationships"><Relationship Id="rId1" Type="http://schemas.openxmlformats.org/officeDocument/2006/relationships/image" Target="../media/image33.png"/></Relationships>
</file>

<file path=ppt/diagrams/_rels/data19.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32.png"/></Relationships>
</file>

<file path=ppt/diagrams/_rels/data21.xml.rels><?xml version="1.0" encoding="UTF-8" standalone="yes"?>
<Relationships xmlns="http://schemas.openxmlformats.org/package/2006/relationships"><Relationship Id="rId1" Type="http://schemas.openxmlformats.org/officeDocument/2006/relationships/image" Target="../media/image26.png"/></Relationships>
</file>

<file path=ppt/diagrams/_rels/data22.xml.rels><?xml version="1.0" encoding="UTF-8" standalone="yes"?>
<Relationships xmlns="http://schemas.openxmlformats.org/package/2006/relationships"><Relationship Id="rId1" Type="http://schemas.openxmlformats.org/officeDocument/2006/relationships/image" Target="../media/image27.png"/></Relationships>
</file>

<file path=ppt/diagrams/_rels/data23.xml.rels><?xml version="1.0" encoding="UTF-8" standalone="yes"?>
<Relationships xmlns="http://schemas.openxmlformats.org/package/2006/relationships"><Relationship Id="rId1" Type="http://schemas.openxmlformats.org/officeDocument/2006/relationships/image" Target="../media/image28.png"/></Relationships>
</file>

<file path=ppt/diagrams/_rels/data24.xml.rels><?xml version="1.0" encoding="UTF-8" standalone="yes"?>
<Relationships xmlns="http://schemas.openxmlformats.org/package/2006/relationships"><Relationship Id="rId1" Type="http://schemas.openxmlformats.org/officeDocument/2006/relationships/image" Target="../media/image29.png"/></Relationships>
</file>

<file path=ppt/diagrams/_rels/data25.xml.rels><?xml version="1.0" encoding="UTF-8" standalone="yes"?>
<Relationships xmlns="http://schemas.openxmlformats.org/package/2006/relationships"><Relationship Id="rId1" Type="http://schemas.openxmlformats.org/officeDocument/2006/relationships/image" Target="../media/image32.png"/></Relationships>
</file>

<file path=ppt/diagrams/_rels/data26.xml.rels><?xml version="1.0" encoding="UTF-8" standalone="yes"?>
<Relationships xmlns="http://schemas.openxmlformats.org/package/2006/relationships"><Relationship Id="rId1" Type="http://schemas.openxmlformats.org/officeDocument/2006/relationships/image" Target="../media/image33.png"/></Relationships>
</file>

<file path=ppt/diagrams/_rels/data27.xml.rels><?xml version="1.0" encoding="UTF-8" standalone="yes"?>
<Relationships xmlns="http://schemas.openxmlformats.org/package/2006/relationships"><Relationship Id="rId1" Type="http://schemas.openxmlformats.org/officeDocument/2006/relationships/image" Target="../media/image26.png"/></Relationships>
</file>

<file path=ppt/diagrams/_rels/data28.xml.rels><?xml version="1.0" encoding="UTF-8" standalone="yes"?>
<Relationships xmlns="http://schemas.openxmlformats.org/package/2006/relationships"><Relationship Id="rId1" Type="http://schemas.openxmlformats.org/officeDocument/2006/relationships/image" Target="../media/image27.png"/></Relationships>
</file>

<file path=ppt/diagrams/_rels/data29.xml.rels><?xml version="1.0" encoding="UTF-8" standalone="yes"?>
<Relationships xmlns="http://schemas.openxmlformats.org/package/2006/relationships"><Relationship Id="rId1" Type="http://schemas.openxmlformats.org/officeDocument/2006/relationships/image" Target="../media/image28.png"/></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s>
</file>

<file path=ppt/diagrams/_rels/data30.xml.rels><?xml version="1.0" encoding="UTF-8" standalone="yes"?>
<Relationships xmlns="http://schemas.openxmlformats.org/package/2006/relationships"><Relationship Id="rId1" Type="http://schemas.openxmlformats.org/officeDocument/2006/relationships/image" Target="../media/image29.png"/></Relationships>
</file>

<file path=ppt/diagrams/_rels/data31.xml.rels><?xml version="1.0" encoding="UTF-8" standalone="yes"?>
<Relationships xmlns="http://schemas.openxmlformats.org/package/2006/relationships"><Relationship Id="rId1" Type="http://schemas.openxmlformats.org/officeDocument/2006/relationships/image" Target="../media/image33.png"/></Relationships>
</file>

<file path=ppt/diagrams/_rels/data32.xml.rels><?xml version="1.0" encoding="UTF-8" standalone="yes"?>
<Relationships xmlns="http://schemas.openxmlformats.org/package/2006/relationships"><Relationship Id="rId1" Type="http://schemas.openxmlformats.org/officeDocument/2006/relationships/image" Target="../media/image32.png"/></Relationships>
</file>

<file path=ppt/diagrams/_rels/data33.xml.rels><?xml version="1.0" encoding="UTF-8" standalone="yes"?>
<Relationships xmlns="http://schemas.openxmlformats.org/package/2006/relationships"><Relationship Id="rId1" Type="http://schemas.openxmlformats.org/officeDocument/2006/relationships/image" Target="../media/image37.png"/></Relationships>
</file>

<file path=ppt/diagrams/_rels/data34.xml.rels><?xml version="1.0" encoding="UTF-8" standalone="yes"?>
<Relationships xmlns="http://schemas.openxmlformats.org/package/2006/relationships"><Relationship Id="rId1" Type="http://schemas.openxmlformats.org/officeDocument/2006/relationships/image" Target="../media/image26.png"/></Relationships>
</file>

<file path=ppt/diagrams/_rels/data35.xml.rels><?xml version="1.0" encoding="UTF-8" standalone="yes"?>
<Relationships xmlns="http://schemas.openxmlformats.org/package/2006/relationships"><Relationship Id="rId1" Type="http://schemas.openxmlformats.org/officeDocument/2006/relationships/image" Target="../media/image27.png"/></Relationships>
</file>

<file path=ppt/diagrams/_rels/data36.xml.rels><?xml version="1.0" encoding="UTF-8" standalone="yes"?>
<Relationships xmlns="http://schemas.openxmlformats.org/package/2006/relationships"><Relationship Id="rId1" Type="http://schemas.openxmlformats.org/officeDocument/2006/relationships/image" Target="../media/image28.png"/></Relationships>
</file>

<file path=ppt/diagrams/_rels/data37.xml.rels><?xml version="1.0" encoding="UTF-8" standalone="yes"?>
<Relationships xmlns="http://schemas.openxmlformats.org/package/2006/relationships"><Relationship Id="rId1" Type="http://schemas.openxmlformats.org/officeDocument/2006/relationships/image" Target="../media/image29.png"/></Relationships>
</file>

<file path=ppt/diagrams/_rels/data38.xml.rels><?xml version="1.0" encoding="UTF-8" standalone="yes"?>
<Relationships xmlns="http://schemas.openxmlformats.org/package/2006/relationships"><Relationship Id="rId1" Type="http://schemas.openxmlformats.org/officeDocument/2006/relationships/image" Target="../media/image32.png"/></Relationships>
</file>

<file path=ppt/diagrams/_rels/data39.xml.rels><?xml version="1.0" encoding="UTF-8" standalone="yes"?>
<Relationships xmlns="http://schemas.openxmlformats.org/package/2006/relationships"><Relationship Id="rId1" Type="http://schemas.openxmlformats.org/officeDocument/2006/relationships/image" Target="../media/image33.png"/></Relationships>
</file>

<file path=ppt/diagrams/_rels/data4.xml.rels><?xml version="1.0" encoding="UTF-8" standalone="yes"?>
<Relationships xmlns="http://schemas.openxmlformats.org/package/2006/relationships"><Relationship Id="rId1" Type="http://schemas.openxmlformats.org/officeDocument/2006/relationships/image" Target="../media/image29.png"/></Relationships>
</file>

<file path=ppt/diagrams/_rels/data40.xml.rels><?xml version="1.0" encoding="UTF-8" standalone="yes"?>
<Relationships xmlns="http://schemas.openxmlformats.org/package/2006/relationships"><Relationship Id="rId1" Type="http://schemas.openxmlformats.org/officeDocument/2006/relationships/image" Target="../media/image26.png"/></Relationships>
</file>

<file path=ppt/diagrams/_rels/data41.xml.rels><?xml version="1.0" encoding="UTF-8" standalone="yes"?>
<Relationships xmlns="http://schemas.openxmlformats.org/package/2006/relationships"><Relationship Id="rId1" Type="http://schemas.openxmlformats.org/officeDocument/2006/relationships/image" Target="../media/image29.png"/></Relationships>
</file>

<file path=ppt/diagrams/_rels/data42.xml.rels><?xml version="1.0" encoding="UTF-8" standalone="yes"?>
<Relationships xmlns="http://schemas.openxmlformats.org/package/2006/relationships"><Relationship Id="rId1" Type="http://schemas.openxmlformats.org/officeDocument/2006/relationships/image" Target="../media/image33.png"/></Relationships>
</file>

<file path=ppt/diagrams/_rels/data43.xml.rels><?xml version="1.0" encoding="UTF-8" standalone="yes"?>
<Relationships xmlns="http://schemas.openxmlformats.org/package/2006/relationships"><Relationship Id="rId1" Type="http://schemas.openxmlformats.org/officeDocument/2006/relationships/image" Target="../media/image32.png"/></Relationships>
</file>

<file path=ppt/diagrams/_rels/data44.xml.rels><?xml version="1.0" encoding="UTF-8" standalone="yes"?>
<Relationships xmlns="http://schemas.openxmlformats.org/package/2006/relationships"><Relationship Id="rId1" Type="http://schemas.openxmlformats.org/officeDocument/2006/relationships/image" Target="../media/image26.png"/></Relationships>
</file>

<file path=ppt/diagrams/_rels/data45.xml.rels><?xml version="1.0" encoding="UTF-8" standalone="yes"?>
<Relationships xmlns="http://schemas.openxmlformats.org/package/2006/relationships"><Relationship Id="rId1" Type="http://schemas.openxmlformats.org/officeDocument/2006/relationships/image" Target="../media/image29.png"/></Relationships>
</file>

<file path=ppt/diagrams/_rels/data46.xml.rels><?xml version="1.0" encoding="UTF-8" standalone="yes"?>
<Relationships xmlns="http://schemas.openxmlformats.org/package/2006/relationships"><Relationship Id="rId1" Type="http://schemas.openxmlformats.org/officeDocument/2006/relationships/image" Target="../media/image33.png"/></Relationships>
</file>

<file path=ppt/diagrams/_rels/data47.xml.rels><?xml version="1.0" encoding="UTF-8" standalone="yes"?>
<Relationships xmlns="http://schemas.openxmlformats.org/package/2006/relationships"><Relationship Id="rId1" Type="http://schemas.openxmlformats.org/officeDocument/2006/relationships/image" Target="../media/image32.png"/></Relationships>
</file>

<file path=ppt/diagrams/_rels/data48.xml.rels><?xml version="1.0" encoding="UTF-8" standalone="yes"?>
<Relationships xmlns="http://schemas.openxmlformats.org/package/2006/relationships"><Relationship Id="rId1" Type="http://schemas.openxmlformats.org/officeDocument/2006/relationships/image" Target="../media/image26.png"/></Relationships>
</file>

<file path=ppt/diagrams/_rels/data49.xml.rels><?xml version="1.0" encoding="UTF-8" standalone="yes"?>
<Relationships xmlns="http://schemas.openxmlformats.org/package/2006/relationships"><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50.xml.rels><?xml version="1.0" encoding="UTF-8" standalone="yes"?>
<Relationships xmlns="http://schemas.openxmlformats.org/package/2006/relationships"><Relationship Id="rId1" Type="http://schemas.openxmlformats.org/officeDocument/2006/relationships/image" Target="../media/image33.png"/></Relationships>
</file>

<file path=ppt/diagrams/_rels/data51.xml.rels><?xml version="1.0" encoding="UTF-8" standalone="yes"?>
<Relationships xmlns="http://schemas.openxmlformats.org/package/2006/relationships"><Relationship Id="rId1" Type="http://schemas.openxmlformats.org/officeDocument/2006/relationships/image" Target="../media/image32.png"/></Relationships>
</file>

<file path=ppt/diagrams/_rels/data52.xml.rels><?xml version="1.0" encoding="UTF-8" standalone="yes"?>
<Relationships xmlns="http://schemas.openxmlformats.org/package/2006/relationships"><Relationship Id="rId1" Type="http://schemas.openxmlformats.org/officeDocument/2006/relationships/image" Target="../media/image26.png"/></Relationships>
</file>

<file path=ppt/diagrams/_rels/data53.xml.rels><?xml version="1.0" encoding="UTF-8" standalone="yes"?>
<Relationships xmlns="http://schemas.openxmlformats.org/package/2006/relationships"><Relationship Id="rId1" Type="http://schemas.openxmlformats.org/officeDocument/2006/relationships/image" Target="../media/image29.png"/></Relationships>
</file>

<file path=ppt/diagrams/_rels/data54.xml.rels><?xml version="1.0" encoding="UTF-8" standalone="yes"?>
<Relationships xmlns="http://schemas.openxmlformats.org/package/2006/relationships"><Relationship Id="rId1" Type="http://schemas.openxmlformats.org/officeDocument/2006/relationships/image" Target="../media/image33.png"/></Relationships>
</file>

<file path=ppt/diagrams/_rels/data55.xml.rels><?xml version="1.0" encoding="UTF-8" standalone="yes"?>
<Relationships xmlns="http://schemas.openxmlformats.org/package/2006/relationships"><Relationship Id="rId1" Type="http://schemas.openxmlformats.org/officeDocument/2006/relationships/image" Target="../media/image32.png"/></Relationships>
</file>

<file path=ppt/diagrams/_rels/data56.xml.rels><?xml version="1.0" encoding="UTF-8" standalone="yes"?>
<Relationships xmlns="http://schemas.openxmlformats.org/package/2006/relationships"><Relationship Id="rId1" Type="http://schemas.openxmlformats.org/officeDocument/2006/relationships/image" Target="../media/image33.png"/></Relationships>
</file>

<file path=ppt/diagrams/_rels/data57.xml.rels><?xml version="1.0" encoding="UTF-8" standalone="yes"?>
<Relationships xmlns="http://schemas.openxmlformats.org/package/2006/relationships"><Relationship Id="rId1" Type="http://schemas.openxmlformats.org/officeDocument/2006/relationships/image" Target="../media/image26.png"/></Relationships>
</file>

<file path=ppt/diagrams/_rels/data58.xml.rels><?xml version="1.0" encoding="UTF-8" standalone="yes"?>
<Relationships xmlns="http://schemas.openxmlformats.org/package/2006/relationships"><Relationship Id="rId1" Type="http://schemas.openxmlformats.org/officeDocument/2006/relationships/image" Target="../media/image33.png"/></Relationships>
</file>

<file path=ppt/diagrams/_rels/data59.xml.rels><?xml version="1.0" encoding="UTF-8" standalone="yes"?>
<Relationships xmlns="http://schemas.openxmlformats.org/package/2006/relationships"><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1" Type="http://schemas.openxmlformats.org/officeDocument/2006/relationships/image" Target="../media/image33.png"/></Relationships>
</file>

<file path=ppt/diagrams/_rels/data60.xml.rels><?xml version="1.0" encoding="UTF-8" standalone="yes"?>
<Relationships xmlns="http://schemas.openxmlformats.org/package/2006/relationships"><Relationship Id="rId1" Type="http://schemas.openxmlformats.org/officeDocument/2006/relationships/image" Target="../media/image29.png"/></Relationships>
</file>

<file path=ppt/diagrams/_rels/data61.xml.rels><?xml version="1.0" encoding="UTF-8" standalone="yes"?>
<Relationships xmlns="http://schemas.openxmlformats.org/package/2006/relationships"><Relationship Id="rId1" Type="http://schemas.openxmlformats.org/officeDocument/2006/relationships/image" Target="../media/image32.png"/></Relationships>
</file>

<file path=ppt/diagrams/_rels/data62.xml.rels><?xml version="1.0" encoding="UTF-8" standalone="yes"?>
<Relationships xmlns="http://schemas.openxmlformats.org/package/2006/relationships"><Relationship Id="rId1" Type="http://schemas.openxmlformats.org/officeDocument/2006/relationships/image" Target="../media/image33.png"/></Relationships>
</file>

<file path=ppt/diagrams/_rels/data63.xml.rels><?xml version="1.0" encoding="UTF-8" standalone="yes"?>
<Relationships xmlns="http://schemas.openxmlformats.org/package/2006/relationships"><Relationship Id="rId1" Type="http://schemas.openxmlformats.org/officeDocument/2006/relationships/image" Target="../media/image33.png"/></Relationships>
</file>

<file path=ppt/diagrams/_rels/data64.xml.rels><?xml version="1.0" encoding="UTF-8" standalone="yes"?>
<Relationships xmlns="http://schemas.openxmlformats.org/package/2006/relationships"><Relationship Id="rId1" Type="http://schemas.openxmlformats.org/officeDocument/2006/relationships/image" Target="../media/image32.png"/></Relationships>
</file>

<file path=ppt/diagrams/_rels/data65.xml.rels><?xml version="1.0" encoding="UTF-8" standalone="yes"?>
<Relationships xmlns="http://schemas.openxmlformats.org/package/2006/relationships"><Relationship Id="rId1" Type="http://schemas.openxmlformats.org/officeDocument/2006/relationships/image" Target="../media/image26.png"/></Relationships>
</file>

<file path=ppt/diagrams/_rels/data66.xml.rels><?xml version="1.0" encoding="UTF-8" standalone="yes"?>
<Relationships xmlns="http://schemas.openxmlformats.org/package/2006/relationships"><Relationship Id="rId1" Type="http://schemas.openxmlformats.org/officeDocument/2006/relationships/image" Target="../media/image32.png"/></Relationships>
</file>

<file path=ppt/diagrams/_rels/data67.xml.rels><?xml version="1.0" encoding="UTF-8" standalone="yes"?>
<Relationships xmlns="http://schemas.openxmlformats.org/package/2006/relationships"><Relationship Id="rId1" Type="http://schemas.openxmlformats.org/officeDocument/2006/relationships/image" Target="../media/image33.png"/></Relationships>
</file>

<file path=ppt/diagrams/_rels/data68.xml.rels><?xml version="1.0" encoding="UTF-8" standalone="yes"?>
<Relationships xmlns="http://schemas.openxmlformats.org/package/2006/relationships"><Relationship Id="rId1" Type="http://schemas.openxmlformats.org/officeDocument/2006/relationships/image" Target="../media/image33.png"/></Relationships>
</file>

<file path=ppt/diagrams/_rels/data69.xml.rels><?xml version="1.0" encoding="UTF-8" standalone="yes"?>
<Relationships xmlns="http://schemas.openxmlformats.org/package/2006/relationships"><Relationship Id="rId1" Type="http://schemas.openxmlformats.org/officeDocument/2006/relationships/image" Target="../media/image29.png"/></Relationships>
</file>

<file path=ppt/diagrams/_rels/data7.xml.rels><?xml version="1.0" encoding="UTF-8" standalone="yes"?>
<Relationships xmlns="http://schemas.openxmlformats.org/package/2006/relationships"><Relationship Id="rId1" Type="http://schemas.openxmlformats.org/officeDocument/2006/relationships/image" Target="../media/image26.png"/></Relationships>
</file>

<file path=ppt/diagrams/_rels/data70.xml.rels><?xml version="1.0" encoding="UTF-8" standalone="yes"?>
<Relationships xmlns="http://schemas.openxmlformats.org/package/2006/relationships"><Relationship Id="rId1" Type="http://schemas.openxmlformats.org/officeDocument/2006/relationships/image" Target="../media/image32.png"/></Relationships>
</file>

<file path=ppt/diagrams/_rels/data71.xml.rels><?xml version="1.0" encoding="UTF-8" standalone="yes"?>
<Relationships xmlns="http://schemas.openxmlformats.org/package/2006/relationships"><Relationship Id="rId1" Type="http://schemas.openxmlformats.org/officeDocument/2006/relationships/image" Target="../media/image32.png"/></Relationships>
</file>

<file path=ppt/diagrams/_rels/data72.xml.rels><?xml version="1.0" encoding="UTF-8" standalone="yes"?>
<Relationships xmlns="http://schemas.openxmlformats.org/package/2006/relationships"><Relationship Id="rId1" Type="http://schemas.openxmlformats.org/officeDocument/2006/relationships/image" Target="../media/image28.png"/></Relationships>
</file>

<file path=ppt/diagrams/_rels/data73.xml.rels><?xml version="1.0" encoding="UTF-8" standalone="yes"?>
<Relationships xmlns="http://schemas.openxmlformats.org/package/2006/relationships"><Relationship Id="rId1" Type="http://schemas.openxmlformats.org/officeDocument/2006/relationships/image" Target="../media/image27.png"/></Relationships>
</file>

<file path=ppt/diagrams/_rels/data74.xml.rels><?xml version="1.0" encoding="UTF-8" standalone="yes"?>
<Relationships xmlns="http://schemas.openxmlformats.org/package/2006/relationships"><Relationship Id="rId1" Type="http://schemas.openxmlformats.org/officeDocument/2006/relationships/image" Target="../media/image26.png"/></Relationships>
</file>

<file path=ppt/diagrams/_rels/data75.xml.rels><?xml version="1.0" encoding="UTF-8" standalone="yes"?>
<Relationships xmlns="http://schemas.openxmlformats.org/package/2006/relationships"><Relationship Id="rId1" Type="http://schemas.openxmlformats.org/officeDocument/2006/relationships/image" Target="../media/image28.png"/></Relationships>
</file>

<file path=ppt/diagrams/_rels/data76.xml.rels><?xml version="1.0" encoding="UTF-8" standalone="yes"?>
<Relationships xmlns="http://schemas.openxmlformats.org/package/2006/relationships"><Relationship Id="rId1" Type="http://schemas.openxmlformats.org/officeDocument/2006/relationships/image" Target="../media/image27.png"/></Relationships>
</file>

<file path=ppt/diagrams/_rels/data77.xml.rels><?xml version="1.0" encoding="UTF-8" standalone="yes"?>
<Relationships xmlns="http://schemas.openxmlformats.org/package/2006/relationships"><Relationship Id="rId1" Type="http://schemas.openxmlformats.org/officeDocument/2006/relationships/image" Target="../media/image32.png"/></Relationships>
</file>

<file path=ppt/diagrams/_rels/data78.xml.rels><?xml version="1.0" encoding="UTF-8" standalone="yes"?>
<Relationships xmlns="http://schemas.openxmlformats.org/package/2006/relationships"><Relationship Id="rId1" Type="http://schemas.openxmlformats.org/officeDocument/2006/relationships/image" Target="../media/image33.png"/></Relationships>
</file>

<file path=ppt/diagrams/_rels/data79.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27.png"/></Relationships>
</file>

<file path=ppt/diagrams/_rels/data80.xml.rels><?xml version="1.0" encoding="UTF-8" standalone="yes"?>
<Relationships xmlns="http://schemas.openxmlformats.org/package/2006/relationships"><Relationship Id="rId1" Type="http://schemas.openxmlformats.org/officeDocument/2006/relationships/image" Target="../media/image29.png"/></Relationships>
</file>

<file path=ppt/diagrams/_rels/data81.xml.rels><?xml version="1.0" encoding="UTF-8" standalone="yes"?>
<Relationships xmlns="http://schemas.openxmlformats.org/package/2006/relationships"><Relationship Id="rId1" Type="http://schemas.openxmlformats.org/officeDocument/2006/relationships/image" Target="../media/image32.png"/></Relationships>
</file>

<file path=ppt/diagrams/_rels/data82.xml.rels><?xml version="1.0" encoding="UTF-8" standalone="yes"?>
<Relationships xmlns="http://schemas.openxmlformats.org/package/2006/relationships"><Relationship Id="rId1" Type="http://schemas.openxmlformats.org/officeDocument/2006/relationships/image" Target="../media/image28.png"/></Relationships>
</file>

<file path=ppt/diagrams/_rels/data83.xml.rels><?xml version="1.0" encoding="UTF-8" standalone="yes"?>
<Relationships xmlns="http://schemas.openxmlformats.org/package/2006/relationships"><Relationship Id="rId1" Type="http://schemas.openxmlformats.org/officeDocument/2006/relationships/image" Target="../media/image27.png"/></Relationships>
</file>

<file path=ppt/diagrams/_rels/data84.xml.rels><?xml version="1.0" encoding="UTF-8" standalone="yes"?>
<Relationships xmlns="http://schemas.openxmlformats.org/package/2006/relationships"><Relationship Id="rId1" Type="http://schemas.openxmlformats.org/officeDocument/2006/relationships/image" Target="../media/image33.png"/></Relationships>
</file>

<file path=ppt/diagrams/_rels/data85.xml.rels><?xml version="1.0" encoding="UTF-8" standalone="yes"?>
<Relationships xmlns="http://schemas.openxmlformats.org/package/2006/relationships"><Relationship Id="rId1" Type="http://schemas.openxmlformats.org/officeDocument/2006/relationships/image" Target="../media/image26.png"/></Relationships>
</file>

<file path=ppt/diagrams/_rels/data86.xml.rels><?xml version="1.0" encoding="UTF-8" standalone="yes"?>
<Relationships xmlns="http://schemas.openxmlformats.org/package/2006/relationships"><Relationship Id="rId1" Type="http://schemas.openxmlformats.org/officeDocument/2006/relationships/image" Target="../media/image28.png"/></Relationships>
</file>

<file path=ppt/diagrams/_rels/data87.xml.rels><?xml version="1.0" encoding="UTF-8" standalone="yes"?>
<Relationships xmlns="http://schemas.openxmlformats.org/package/2006/relationships"><Relationship Id="rId1" Type="http://schemas.openxmlformats.org/officeDocument/2006/relationships/image" Target="../media/image27.png"/></Relationships>
</file>

<file path=ppt/diagrams/_rels/data88.xml.rels><?xml version="1.0" encoding="UTF-8" standalone="yes"?>
<Relationships xmlns="http://schemas.openxmlformats.org/package/2006/relationships"><Relationship Id="rId1" Type="http://schemas.openxmlformats.org/officeDocument/2006/relationships/image" Target="../media/image29.png"/></Relationships>
</file>

<file path=ppt/diagrams/_rels/data89.xml.rels><?xml version="1.0" encoding="UTF-8" standalone="yes"?>
<Relationships xmlns="http://schemas.openxmlformats.org/package/2006/relationships"><Relationship Id="rId1" Type="http://schemas.openxmlformats.org/officeDocument/2006/relationships/image" Target="../media/image26.png"/></Relationships>
</file>

<file path=ppt/diagrams/_rels/data9.xml.rels><?xml version="1.0" encoding="UTF-8" standalone="yes"?>
<Relationships xmlns="http://schemas.openxmlformats.org/package/2006/relationships"><Relationship Id="rId1" Type="http://schemas.openxmlformats.org/officeDocument/2006/relationships/image" Target="../media/image28.png"/></Relationships>
</file>

<file path=ppt/diagrams/_rels/data90.xml.rels><?xml version="1.0" encoding="UTF-8" standalone="yes"?>
<Relationships xmlns="http://schemas.openxmlformats.org/package/2006/relationships"><Relationship Id="rId1" Type="http://schemas.openxmlformats.org/officeDocument/2006/relationships/image" Target="../media/image33.png"/></Relationships>
</file>

<file path=ppt/diagrams/_rels/data91.xml.rels><?xml version="1.0" encoding="UTF-8" standalone="yes"?>
<Relationships xmlns="http://schemas.openxmlformats.org/package/2006/relationships"><Relationship Id="rId1" Type="http://schemas.openxmlformats.org/officeDocument/2006/relationships/image" Target="../media/image32.png"/></Relationships>
</file>

<file path=ppt/diagrams/_rels/data92.xml.rels><?xml version="1.0" encoding="UTF-8" standalone="yes"?>
<Relationships xmlns="http://schemas.openxmlformats.org/package/2006/relationships"><Relationship Id="rId1" Type="http://schemas.openxmlformats.org/officeDocument/2006/relationships/image" Target="../media/image28.png"/></Relationships>
</file>

<file path=ppt/diagrams/_rels/data93.xml.rels><?xml version="1.0" encoding="UTF-8" standalone="yes"?>
<Relationships xmlns="http://schemas.openxmlformats.org/package/2006/relationships"><Relationship Id="rId1" Type="http://schemas.openxmlformats.org/officeDocument/2006/relationships/image" Target="../media/image27.png"/></Relationships>
</file>

<file path=ppt/diagrams/_rels/data94.xml.rels><?xml version="1.0" encoding="UTF-8" standalone="yes"?>
<Relationships xmlns="http://schemas.openxmlformats.org/package/2006/relationships"><Relationship Id="rId1" Type="http://schemas.openxmlformats.org/officeDocument/2006/relationships/image" Target="../media/image29.png"/></Relationships>
</file>

<file path=ppt/diagrams/_rels/data95.xml.rels><?xml version="1.0" encoding="UTF-8" standalone="yes"?>
<Relationships xmlns="http://schemas.openxmlformats.org/package/2006/relationships"><Relationship Id="rId1" Type="http://schemas.openxmlformats.org/officeDocument/2006/relationships/image" Target="../media/image26.png"/></Relationships>
</file>

<file path=ppt/diagrams/_rels/data96.xml.rels><?xml version="1.0" encoding="UTF-8" standalone="yes"?>
<Relationships xmlns="http://schemas.openxmlformats.org/package/2006/relationships"><Relationship Id="rId1" Type="http://schemas.openxmlformats.org/officeDocument/2006/relationships/image" Target="../media/image33.png"/></Relationships>
</file>

<file path=ppt/diagrams/_rels/data97.xml.rels><?xml version="1.0" encoding="UTF-8" standalone="yes"?>
<Relationships xmlns="http://schemas.openxmlformats.org/package/2006/relationships"><Relationship Id="rId1" Type="http://schemas.openxmlformats.org/officeDocument/2006/relationships/image" Target="../media/image32.png"/></Relationships>
</file>

<file path=ppt/diagrams/_rels/data98.xml.rels><?xml version="1.0" encoding="UTF-8" standalone="yes"?>
<Relationships xmlns="http://schemas.openxmlformats.org/package/2006/relationships"><Relationship Id="rId1" Type="http://schemas.openxmlformats.org/officeDocument/2006/relationships/image" Target="../media/image28.png"/></Relationships>
</file>

<file path=ppt/diagrams/_rels/data99.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BD0D426-F6AF-434E-9539-4B2366D84E20}" type="presOf" srcId="{B5C0B2FB-77D1-43B5-AC47-EBF6D31315F6}" destId="{6AE5439B-8436-4FD1-9635-8BAA6EB19DEE}" srcOrd="0" destOrd="0" presId="urn:microsoft.com/office/officeart/2008/layout/CircularPictureCallout"/>
    <dgm:cxn modelId="{5CFC93D7-5ACA-C449-900E-9D39C974CFBB}" type="presOf" srcId="{918E8141-8B4B-4731-A817-C6B047531EC7}" destId="{94406756-AAED-4952-B734-D5E78ADCB029}"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7C63652D-2C66-E94D-AA80-63B259906DD1}" type="presOf" srcId="{9830AC34-8BEB-44A5-B545-497E7C2B9546}" destId="{7B7E01F2-483A-4155-B3BF-14C3DB5E76A6}" srcOrd="0" destOrd="0" presId="urn:microsoft.com/office/officeart/2008/layout/CircularPictureCallout"/>
    <dgm:cxn modelId="{9869E5A5-DB35-E543-93BB-AEBD761A83CD}" type="presOf" srcId="{6047CC94-F81B-4DAA-BAD4-3A07003B6418}" destId="{306AFE9D-CCA1-4A93-9691-FC978F9CE9A1}"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E6A648C-20B2-9F4C-B1BC-91974D334778}" type="presOf" srcId="{A5B64BFC-6D51-4FD0-8EB5-7F0CFF12ED8E}" destId="{62FCCB03-E374-451D-98F2-5D828F934070}" srcOrd="0" destOrd="0" presId="urn:microsoft.com/office/officeart/2008/layout/CircularPictureCallout"/>
    <dgm:cxn modelId="{65652F01-5A2D-CB44-B7BE-B0478E21EF03}" type="presOf" srcId="{46AB99D6-83BC-4C8D-8A5C-033EDB4E386F}" destId="{79D7CEDB-8104-4451-ACE4-9C54728C8F31}"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94005E07-DB8C-1A41-8E5E-FEA1D0D07FFA}" type="presOf" srcId="{918E8141-8B4B-4731-A817-C6B047531EC7}" destId="{94406756-AAED-4952-B734-D5E78ADCB02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85EA33A-9692-8946-BF6F-B5C2C2FB0FEE}" type="presOf" srcId="{46AB99D6-83BC-4C8D-8A5C-033EDB4E386F}" destId="{79D7CEDB-8104-4451-ACE4-9C54728C8F31}"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D7465D9-D02C-A14B-A8BB-F02E40EB8B13}" type="presOf" srcId="{A5B64BFC-6D51-4FD0-8EB5-7F0CFF12ED8E}" destId="{62FCCB03-E374-451D-98F2-5D828F934070}" srcOrd="0" destOrd="0" presId="urn:microsoft.com/office/officeart/2008/layout/CircularPictureCallout"/>
    <dgm:cxn modelId="{40D6D8B3-1C39-BD40-A707-EF41FD03F79B}" type="presOf" srcId="{C0281889-47E3-4FCF-B048-44D1E229A3C4}" destId="{46D36D89-423D-4446-B477-AB475692CC3D}"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E86C72B-3BAA-544A-B6A5-7A4CE0B49F25}" type="presOf" srcId="{918E8141-8B4B-4731-A817-C6B047531EC7}" destId="{94406756-AAED-4952-B734-D5E78ADCB029}"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4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26</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28</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30</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32</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34</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36</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37</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a:t>
            </a:r>
            <a:r>
              <a:rPr lang="en-US" dirty="0" smtClean="0"/>
              <a:t>graph.microsoft.com/beta/me/drive/root/children</a:t>
            </a:r>
            <a:endParaRPr lang="en-US" dirty="0" smtClean="0"/>
          </a:p>
          <a:p>
            <a:r>
              <a:rPr lang="en-US" dirty="0" smtClean="0"/>
              <a:t>https://</a:t>
            </a:r>
            <a:r>
              <a:rPr lang="en-US" dirty="0" smtClean="0"/>
              <a:t>graph.microsoft.com/beta/me/drive/items/{</a:t>
            </a:r>
            <a:r>
              <a:rPr lang="en-US" dirty="0" smtClean="0"/>
              <a:t>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a:t>
            </a:r>
            <a:r>
              <a:rPr lang="en-US" dirty="0" smtClean="0"/>
              <a:t>graph.microsoft.com/beta/me/drive/items/{</a:t>
            </a:r>
            <a:r>
              <a:rPr lang="en-US" dirty="0" smtClean="0"/>
              <a:t>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a:t>
            </a:r>
            <a:r>
              <a:rPr lang="en-US" dirty="0" smtClean="0"/>
              <a:t>}/drive/root/children</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Date Placeholder 3"/>
          <p:cNvSpPr>
            <a:spLocks noGrp="1"/>
          </p:cNvSpPr>
          <p:nvPr>
            <p:ph type="dt" idx="10"/>
          </p:nvPr>
        </p:nvSpPr>
        <p:spPr/>
        <p:txBody>
          <a:bodyPr/>
          <a:lstStyle/>
          <a:p>
            <a:fld id="{8AF3DA24-C99A-4461-8AF9-F3AABAD7E59C}"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714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44</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11/1/2015 4:53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t>
            </a:r>
            <a:r>
              <a:rPr lang="en-US" baseline="0" dirty="0" smtClean="0"/>
              <a:t> raw flow from Fiddler with the following details:</a:t>
            </a:r>
          </a:p>
          <a:p>
            <a:endParaRPr lang="en-US" baseline="0" dirty="0" smtClean="0"/>
          </a:p>
          <a:p>
            <a:r>
              <a:rPr lang="en-US" dirty="0" smtClean="0"/>
              <a:t>APP INFORMATION</a:t>
            </a:r>
          </a:p>
          <a:p>
            <a:r>
              <a:rPr lang="en-US" dirty="0" smtClean="0"/>
              <a:t>CID: {paste your client id here}</a:t>
            </a:r>
          </a:p>
          <a:p>
            <a:r>
              <a:rPr lang="en-US" dirty="0" smtClean="0"/>
              <a:t>PWD: {paste your client secret}</a:t>
            </a:r>
          </a:p>
          <a:p>
            <a:r>
              <a:rPr lang="en-US" dirty="0" smtClean="0"/>
              <a:t>REPLY: {paste your reply </a:t>
            </a:r>
            <a:r>
              <a:rPr lang="en-US" dirty="0" err="1" smtClean="0"/>
              <a:t>url</a:t>
            </a:r>
            <a:r>
              <a:rPr lang="en-US" dirty="0" smtClean="0"/>
              <a:t> here}</a:t>
            </a:r>
          </a:p>
          <a:p>
            <a:endParaRPr lang="en-US" dirty="0" smtClean="0"/>
          </a:p>
          <a:p>
            <a:r>
              <a:rPr lang="en-US" dirty="0" smtClean="0"/>
              <a:t>PART 1</a:t>
            </a:r>
          </a:p>
          <a:p>
            <a:r>
              <a:rPr lang="en-US" dirty="0" smtClean="0"/>
              <a:t>https://login.microsoftonline.com/common/oauth2/authorize</a:t>
            </a:r>
          </a:p>
          <a:p>
            <a:r>
              <a:rPr lang="en-US" dirty="0" smtClean="0"/>
              <a:t>?</a:t>
            </a:r>
            <a:r>
              <a:rPr lang="en-US" dirty="0" err="1" smtClean="0"/>
              <a:t>client_id</a:t>
            </a:r>
            <a:r>
              <a:rPr lang="en-US" dirty="0" smtClean="0"/>
              <a:t>={paste your client id here}</a:t>
            </a:r>
          </a:p>
          <a:p>
            <a:r>
              <a:rPr lang="en-US" dirty="0" smtClean="0"/>
              <a:t>&amp;resource={enter your resource}</a:t>
            </a:r>
          </a:p>
          <a:p>
            <a:r>
              <a:rPr lang="en-US" dirty="0" smtClean="0"/>
              <a:t>&amp;</a:t>
            </a:r>
            <a:r>
              <a:rPr lang="en-US" dirty="0" err="1" smtClean="0"/>
              <a:t>redirect_uri</a:t>
            </a:r>
            <a:r>
              <a:rPr lang="en-US" dirty="0" smtClean="0"/>
              <a:t>={paste your reply </a:t>
            </a:r>
            <a:r>
              <a:rPr lang="en-US" dirty="0" err="1" smtClean="0"/>
              <a:t>url</a:t>
            </a:r>
            <a:r>
              <a:rPr lang="en-US" dirty="0" smtClean="0"/>
              <a:t> here}</a:t>
            </a:r>
          </a:p>
          <a:p>
            <a:r>
              <a:rPr lang="en-US" dirty="0" smtClean="0"/>
              <a:t>&amp;</a:t>
            </a:r>
            <a:r>
              <a:rPr lang="en-US" dirty="0" err="1" smtClean="0"/>
              <a:t>response_type</a:t>
            </a:r>
            <a:r>
              <a:rPr lang="en-US" dirty="0" smtClean="0"/>
              <a:t>=code</a:t>
            </a:r>
          </a:p>
          <a:p>
            <a:endParaRPr lang="en-US" dirty="0" smtClean="0"/>
          </a:p>
          <a:p>
            <a:r>
              <a:rPr lang="en-US" dirty="0" smtClean="0"/>
              <a:t>PART 2</a:t>
            </a:r>
          </a:p>
          <a:p>
            <a:r>
              <a:rPr lang="en-US" dirty="0" smtClean="0"/>
              <a:t>https://login.microsoftonline.com/common/oauth2/token</a:t>
            </a:r>
          </a:p>
          <a:p>
            <a:endParaRPr lang="en-US" dirty="0" smtClean="0"/>
          </a:p>
          <a:p>
            <a:r>
              <a:rPr lang="en-US" dirty="0" err="1" smtClean="0"/>
              <a:t>grant_type</a:t>
            </a:r>
            <a:r>
              <a:rPr lang="en-US" dirty="0" smtClean="0"/>
              <a:t>=</a:t>
            </a:r>
            <a:r>
              <a:rPr lang="en-US" dirty="0" err="1" smtClean="0"/>
              <a:t>authorization_code</a:t>
            </a:r>
            <a:endParaRPr lang="en-US" dirty="0" smtClean="0"/>
          </a:p>
          <a:p>
            <a:r>
              <a:rPr lang="en-US" dirty="0" smtClean="0"/>
              <a:t>&amp;</a:t>
            </a:r>
            <a:r>
              <a:rPr lang="en-US" dirty="0" err="1" smtClean="0"/>
              <a:t>redirect_uri</a:t>
            </a:r>
            <a:r>
              <a:rPr lang="en-US" dirty="0" smtClean="0"/>
              <a:t>={paste your reply </a:t>
            </a:r>
            <a:r>
              <a:rPr lang="en-US" dirty="0" err="1" smtClean="0"/>
              <a:t>url</a:t>
            </a:r>
            <a:r>
              <a:rPr lang="en-US" dirty="0" smtClean="0"/>
              <a:t>}</a:t>
            </a:r>
          </a:p>
          <a:p>
            <a:r>
              <a:rPr lang="en-US" dirty="0" smtClean="0"/>
              <a:t>&amp;</a:t>
            </a:r>
            <a:r>
              <a:rPr lang="en-US" dirty="0" err="1" smtClean="0"/>
              <a:t>client_id</a:t>
            </a:r>
            <a:r>
              <a:rPr lang="en-US" dirty="0" smtClean="0"/>
              <a:t>={paste your client id}</a:t>
            </a:r>
          </a:p>
          <a:p>
            <a:r>
              <a:rPr lang="en-US" dirty="0" smtClean="0"/>
              <a:t>&amp;</a:t>
            </a:r>
            <a:r>
              <a:rPr lang="en-US" dirty="0" err="1" smtClean="0"/>
              <a:t>client_secret</a:t>
            </a:r>
            <a:r>
              <a:rPr lang="en-US" dirty="0" smtClean="0"/>
              <a:t>={paste your client secret}</a:t>
            </a:r>
          </a:p>
          <a:p>
            <a:r>
              <a:rPr lang="en-US" dirty="0" smtClean="0"/>
              <a:t>&amp;code={paste authorization code from previous step}</a:t>
            </a:r>
          </a:p>
          <a:p>
            <a:r>
              <a:rPr lang="en-US" dirty="0" smtClean="0"/>
              <a:t>&amp;resource={enter your resource}</a:t>
            </a:r>
          </a:p>
          <a:p>
            <a:endParaRPr lang="en-US" dirty="0" smtClean="0"/>
          </a:p>
          <a:p>
            <a:r>
              <a:rPr lang="en-US" dirty="0" smtClean="0"/>
              <a:t>Content-Type: application/x-www-form-</a:t>
            </a:r>
            <a:r>
              <a:rPr lang="en-US" dirty="0" err="1" smtClean="0"/>
              <a:t>urlencoded</a:t>
            </a:r>
            <a:endParaRPr lang="en-US" dirty="0" smtClean="0"/>
          </a:p>
          <a:p>
            <a:endParaRPr lang="en-US" dirty="0" smtClean="0"/>
          </a:p>
          <a:p>
            <a:r>
              <a:rPr lang="en-US" dirty="0" smtClean="0"/>
              <a:t>PART 3</a:t>
            </a:r>
          </a:p>
          <a:p>
            <a:r>
              <a:rPr lang="en-US" dirty="0" smtClean="0"/>
              <a:t>https://outlook.office365.com/api/v1.0/me/messages</a:t>
            </a:r>
          </a:p>
          <a:p>
            <a:endParaRPr lang="en-US" dirty="0" smtClean="0"/>
          </a:p>
          <a:p>
            <a:r>
              <a:rPr lang="en-US" dirty="0" err="1" smtClean="0"/>
              <a:t>Accept:application</a:t>
            </a:r>
            <a:r>
              <a:rPr lang="en-US" dirty="0" smtClean="0"/>
              <a:t>/</a:t>
            </a:r>
            <a:r>
              <a:rPr lang="en-US" dirty="0" err="1" smtClean="0"/>
              <a:t>json</a:t>
            </a:r>
            <a:endParaRPr lang="en-US" dirty="0" smtClean="0"/>
          </a:p>
          <a:p>
            <a:r>
              <a:rPr lang="en-US" dirty="0" smtClean="0"/>
              <a:t>Authorization: Bearer {paste your access token}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785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8885703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031299564"/>
      </p:ext>
    </p:extLst>
  </p:cSld>
  <p:clrMapOvr>
    <a:masterClrMapping/>
  </p:clrMapOvr>
  <p:transition>
    <p:fade/>
  </p:transition>
  <p:timing>
    <p:tnLst>
      <p:par>
        <p:cTn id="1" dur="indefinite" restart="never" nodeType="tmRoot"/>
      </p:par>
    </p:tnLst>
  </p:timing>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3033047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24081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300053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555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333044"/>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005"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05"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05"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0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71303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038"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38"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38"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3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1903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120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38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00"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1382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40752738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39372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9782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5250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662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81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91705873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133343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38269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0114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75984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063435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739187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7221632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22823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58357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637990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93174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809648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868332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8183274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2.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5.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12.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 id="2147484191"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11/1/2015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702403202"/>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notesSlide" Target="../notesSlides/notesSlide6.xml"/><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slideLayout" Target="../slideLayouts/slideLayout17.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tags" Target="../tags/tag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 Id="rId8" Type="http://schemas.microsoft.com/office/2007/relationships/diagramDrawing" Target="../diagrams/drawing7.xml"/></Relationships>
</file>

<file path=ppt/slides/_rels/slide11.xml.rels><?xml version="1.0" encoding="UTF-8" standalone="yes"?>
<Relationships xmlns="http://schemas.openxmlformats.org/package/2006/relationships"><Relationship Id="rId13" Type="http://schemas.microsoft.com/office/2007/relationships/diagramDrawing" Target="../diagrams/drawing14.xml"/><Relationship Id="rId18" Type="http://schemas.microsoft.com/office/2007/relationships/diagramDrawing" Target="../diagrams/drawing15.xml"/><Relationship Id="rId26" Type="http://schemas.openxmlformats.org/officeDocument/2006/relationships/diagramQuickStyle" Target="../diagrams/quickStyle17.xml"/><Relationship Id="rId3" Type="http://schemas.openxmlformats.org/officeDocument/2006/relationships/notesSlide" Target="../notesSlides/notesSlide7.xml"/><Relationship Id="rId21" Type="http://schemas.openxmlformats.org/officeDocument/2006/relationships/diagramQuickStyle" Target="../diagrams/quickStyle16.xml"/><Relationship Id="rId7" Type="http://schemas.openxmlformats.org/officeDocument/2006/relationships/diagramColors" Target="../diagrams/colors13.xml"/><Relationship Id="rId12" Type="http://schemas.openxmlformats.org/officeDocument/2006/relationships/diagramColors" Target="../diagrams/colors14.xml"/><Relationship Id="rId17" Type="http://schemas.openxmlformats.org/officeDocument/2006/relationships/diagramColors" Target="../diagrams/colors15.xml"/><Relationship Id="rId25" Type="http://schemas.openxmlformats.org/officeDocument/2006/relationships/diagramLayout" Target="../diagrams/layout17.xml"/><Relationship Id="rId33" Type="http://schemas.microsoft.com/office/2007/relationships/diagramDrawing" Target="../diagrams/drawing18.xml"/><Relationship Id="rId2" Type="http://schemas.openxmlformats.org/officeDocument/2006/relationships/slideLayout" Target="../slideLayouts/slideLayout17.xml"/><Relationship Id="rId16" Type="http://schemas.openxmlformats.org/officeDocument/2006/relationships/diagramQuickStyle" Target="../diagrams/quickStyle15.xml"/><Relationship Id="rId20" Type="http://schemas.openxmlformats.org/officeDocument/2006/relationships/diagramLayout" Target="../diagrams/layout16.xml"/><Relationship Id="rId29" Type="http://schemas.openxmlformats.org/officeDocument/2006/relationships/diagramData" Target="../diagrams/data18.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24" Type="http://schemas.openxmlformats.org/officeDocument/2006/relationships/diagramData" Target="../diagrams/data17.xml"/><Relationship Id="rId32" Type="http://schemas.openxmlformats.org/officeDocument/2006/relationships/diagramColors" Target="../diagrams/colors18.xml"/><Relationship Id="rId5" Type="http://schemas.openxmlformats.org/officeDocument/2006/relationships/diagramLayout" Target="../diagrams/layout13.xml"/><Relationship Id="rId15" Type="http://schemas.openxmlformats.org/officeDocument/2006/relationships/diagramLayout" Target="../diagrams/layout15.xml"/><Relationship Id="rId23" Type="http://schemas.microsoft.com/office/2007/relationships/diagramDrawing" Target="../diagrams/drawing16.xml"/><Relationship Id="rId28" Type="http://schemas.microsoft.com/office/2007/relationships/diagramDrawing" Target="../diagrams/drawing17.xml"/><Relationship Id="rId10" Type="http://schemas.openxmlformats.org/officeDocument/2006/relationships/diagramLayout" Target="../diagrams/layout14.xml"/><Relationship Id="rId19" Type="http://schemas.openxmlformats.org/officeDocument/2006/relationships/diagramData" Target="../diagrams/data16.xml"/><Relationship Id="rId31" Type="http://schemas.openxmlformats.org/officeDocument/2006/relationships/diagramQuickStyle" Target="../diagrams/quickStyle18.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diagramData" Target="../diagrams/data15.xml"/><Relationship Id="rId22" Type="http://schemas.openxmlformats.org/officeDocument/2006/relationships/diagramColors" Target="../diagrams/colors16.xml"/><Relationship Id="rId27" Type="http://schemas.openxmlformats.org/officeDocument/2006/relationships/diagramColors" Target="../diagrams/colors17.xml"/><Relationship Id="rId30" Type="http://schemas.openxmlformats.org/officeDocument/2006/relationships/diagramLayout" Target="../diagrams/layout18.xml"/><Relationship Id="rId8" Type="http://schemas.microsoft.com/office/2007/relationships/diagramDrawing" Target="../diagrams/drawing1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Layout" Target="../diagrams/layout20.xml"/><Relationship Id="rId3" Type="http://schemas.openxmlformats.org/officeDocument/2006/relationships/notesSlide" Target="../notesSlides/notesSlide8.xml"/><Relationship Id="rId7" Type="http://schemas.openxmlformats.org/officeDocument/2006/relationships/diagramQuickStyle" Target="../diagrams/quickStyle19.xml"/><Relationship Id="rId12" Type="http://schemas.openxmlformats.org/officeDocument/2006/relationships/diagramData" Target="../diagrams/data20.xml"/><Relationship Id="rId2" Type="http://schemas.openxmlformats.org/officeDocument/2006/relationships/slideLayout" Target="../slideLayouts/slideLayout17.xml"/><Relationship Id="rId16" Type="http://schemas.microsoft.com/office/2007/relationships/diagramDrawing" Target="../diagrams/drawing20.xml"/><Relationship Id="rId1" Type="http://schemas.openxmlformats.org/officeDocument/2006/relationships/tags" Target="../tags/tag4.xml"/><Relationship Id="rId6" Type="http://schemas.openxmlformats.org/officeDocument/2006/relationships/diagramLayout" Target="../diagrams/layout19.xml"/><Relationship Id="rId11" Type="http://schemas.openxmlformats.org/officeDocument/2006/relationships/image" Target="../media/image31.png"/><Relationship Id="rId5" Type="http://schemas.openxmlformats.org/officeDocument/2006/relationships/diagramData" Target="../diagrams/data19.xml"/><Relationship Id="rId15" Type="http://schemas.openxmlformats.org/officeDocument/2006/relationships/diagramColors" Target="../diagrams/colors20.xml"/><Relationship Id="rId10" Type="http://schemas.openxmlformats.org/officeDocument/2006/relationships/image" Target="../media/image30.png"/><Relationship Id="rId4" Type="http://schemas.openxmlformats.org/officeDocument/2006/relationships/image" Target="../media/image24.png"/><Relationship Id="rId9" Type="http://schemas.microsoft.com/office/2007/relationships/diagramDrawing" Target="../diagrams/drawing19.xml"/><Relationship Id="rId14" Type="http://schemas.openxmlformats.org/officeDocument/2006/relationships/diagramQuickStyle" Target="../diagrams/quickStyle20.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slideLayout" Target="../slideLayouts/slideLayout17.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tags" Target="../tags/tag5.xml"/><Relationship Id="rId6" Type="http://schemas.openxmlformats.org/officeDocument/2006/relationships/image" Target="../media/image23.png"/><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 Id="rId8" Type="http://schemas.openxmlformats.org/officeDocument/2006/relationships/diagramLayout" Target="../diagrams/layout21.xml"/><Relationship Id="rId3"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notesSlide" Target="../notesSlides/notesSlide10.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slideLayout" Target="../slideLayouts/slideLayout17.xml"/><Relationship Id="rId16" Type="http://schemas.microsoft.com/office/2007/relationships/diagramDrawing" Target="../diagrams/drawing28.xml"/><Relationship Id="rId20" Type="http://schemas.openxmlformats.org/officeDocument/2006/relationships/diagramColors" Target="../diagrams/colors29.xml"/><Relationship Id="rId29" Type="http://schemas.openxmlformats.org/officeDocument/2006/relationships/diagramQuickStyle" Target="../diagrams/quickStyle31.xml"/><Relationship Id="rId1" Type="http://schemas.openxmlformats.org/officeDocument/2006/relationships/tags" Target="../tags/tag6.xml"/><Relationship Id="rId6" Type="http://schemas.openxmlformats.org/officeDocument/2006/relationships/image" Target="../media/image23.png"/><Relationship Id="rId11" Type="http://schemas.microsoft.com/office/2007/relationships/diagramDrawing" Target="../diagrams/drawing27.xml"/><Relationship Id="rId24" Type="http://schemas.openxmlformats.org/officeDocument/2006/relationships/diagramQuickStyle" Target="../diagrams/quickStyle30.xml"/><Relationship Id="rId32"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8.xml"/><Relationship Id="rId23" Type="http://schemas.openxmlformats.org/officeDocument/2006/relationships/diagramLayout" Target="../diagrams/layout30.xml"/><Relationship Id="rId28" Type="http://schemas.openxmlformats.org/officeDocument/2006/relationships/diagramLayout" Target="../diagrams/layout31.xml"/><Relationship Id="rId10" Type="http://schemas.openxmlformats.org/officeDocument/2006/relationships/diagramColors" Target="../diagrams/colors27.xml"/><Relationship Id="rId19" Type="http://schemas.openxmlformats.org/officeDocument/2006/relationships/diagramQuickStyle" Target="../diagrams/quickStyle29.xml"/><Relationship Id="rId31" Type="http://schemas.microsoft.com/office/2007/relationships/diagramDrawing" Target="../diagrams/drawing31.xml"/><Relationship Id="rId4" Type="http://schemas.openxmlformats.org/officeDocument/2006/relationships/image" Target="../media/image21.png"/><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 Id="rId27" Type="http://schemas.openxmlformats.org/officeDocument/2006/relationships/diagramData" Target="../diagrams/data31.xml"/><Relationship Id="rId30" Type="http://schemas.openxmlformats.org/officeDocument/2006/relationships/diagramColors" Target="../diagrams/colors3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Data" Target="../diagrams/data33.xml"/><Relationship Id="rId18" Type="http://schemas.openxmlformats.org/officeDocument/2006/relationships/image" Target="../media/image30.png"/><Relationship Id="rId3" Type="http://schemas.openxmlformats.org/officeDocument/2006/relationships/slideLayout" Target="../slideLayouts/slideLayout17.xml"/><Relationship Id="rId21" Type="http://schemas.openxmlformats.org/officeDocument/2006/relationships/image" Target="../media/image38.png"/><Relationship Id="rId7" Type="http://schemas.openxmlformats.org/officeDocument/2006/relationships/diagramData" Target="../diagrams/data32.xml"/><Relationship Id="rId12" Type="http://schemas.openxmlformats.org/officeDocument/2006/relationships/image" Target="../media/image24.png"/><Relationship Id="rId17" Type="http://schemas.microsoft.com/office/2007/relationships/diagramDrawing" Target="../diagrams/drawing33.xml"/><Relationship Id="rId2" Type="http://schemas.openxmlformats.org/officeDocument/2006/relationships/tags" Target="../tags/tag9.xml"/><Relationship Id="rId16" Type="http://schemas.openxmlformats.org/officeDocument/2006/relationships/diagramColors" Target="../diagrams/colors33.xml"/><Relationship Id="rId20" Type="http://schemas.openxmlformats.org/officeDocument/2006/relationships/image" Target="../media/image21.png"/><Relationship Id="rId1" Type="http://schemas.openxmlformats.org/officeDocument/2006/relationships/tags" Target="../tags/tag8.xml"/><Relationship Id="rId6" Type="http://schemas.openxmlformats.org/officeDocument/2006/relationships/image" Target="../media/image36.png"/><Relationship Id="rId11" Type="http://schemas.microsoft.com/office/2007/relationships/diagramDrawing" Target="../diagrams/drawing32.xml"/><Relationship Id="rId5" Type="http://schemas.openxmlformats.org/officeDocument/2006/relationships/image" Target="../media/image35.png"/><Relationship Id="rId15" Type="http://schemas.openxmlformats.org/officeDocument/2006/relationships/diagramQuickStyle" Target="../diagrams/quickStyle33.xml"/><Relationship Id="rId10" Type="http://schemas.openxmlformats.org/officeDocument/2006/relationships/diagramColors" Target="../diagrams/colors32.xml"/><Relationship Id="rId19" Type="http://schemas.openxmlformats.org/officeDocument/2006/relationships/image" Target="../media/image31.png"/><Relationship Id="rId4" Type="http://schemas.openxmlformats.org/officeDocument/2006/relationships/notesSlide" Target="../notesSlides/notesSlide12.xml"/><Relationship Id="rId9" Type="http://schemas.openxmlformats.org/officeDocument/2006/relationships/diagramQuickStyle" Target="../diagrams/quickStyle32.xml"/><Relationship Id="rId14" Type="http://schemas.openxmlformats.org/officeDocument/2006/relationships/diagramLayout" Target="../diagrams/layout33.xml"/></Relationships>
</file>

<file path=ppt/slides/_rels/slide17.xml.rels><?xml version="1.0" encoding="UTF-8" standalone="yes"?>
<Relationships xmlns="http://schemas.openxmlformats.org/package/2006/relationships"><Relationship Id="rId13" Type="http://schemas.microsoft.com/office/2007/relationships/diagramDrawing" Target="../diagrams/drawing34.xml"/><Relationship Id="rId18" Type="http://schemas.microsoft.com/office/2007/relationships/diagramDrawing" Target="../diagrams/drawing35.xml"/><Relationship Id="rId26" Type="http://schemas.openxmlformats.org/officeDocument/2006/relationships/diagramQuickStyle" Target="../diagrams/quickStyle37.xml"/><Relationship Id="rId39" Type="http://schemas.openxmlformats.org/officeDocument/2006/relationships/diagramColors" Target="../diagrams/colors39.xml"/><Relationship Id="rId21" Type="http://schemas.openxmlformats.org/officeDocument/2006/relationships/diagramQuickStyle" Target="../diagrams/quickStyle36.xml"/><Relationship Id="rId34" Type="http://schemas.openxmlformats.org/officeDocument/2006/relationships/diagramColors" Target="../diagrams/colors38.xml"/><Relationship Id="rId7" Type="http://schemas.openxmlformats.org/officeDocument/2006/relationships/image" Target="../media/image24.png"/><Relationship Id="rId2" Type="http://schemas.openxmlformats.org/officeDocument/2006/relationships/slideLayout" Target="../slideLayouts/slideLayout17.xml"/><Relationship Id="rId16" Type="http://schemas.openxmlformats.org/officeDocument/2006/relationships/diagramQuickStyle" Target="../diagrams/quickStyle35.xml"/><Relationship Id="rId20" Type="http://schemas.openxmlformats.org/officeDocument/2006/relationships/diagramLayout" Target="../diagrams/layout36.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0.xml"/><Relationship Id="rId6" Type="http://schemas.openxmlformats.org/officeDocument/2006/relationships/image" Target="../media/image23.png"/><Relationship Id="rId11" Type="http://schemas.openxmlformats.org/officeDocument/2006/relationships/diagramQuickStyle" Target="../diagrams/quickStyle34.xml"/><Relationship Id="rId24" Type="http://schemas.openxmlformats.org/officeDocument/2006/relationships/diagramData" Target="../diagrams/data37.xml"/><Relationship Id="rId32" Type="http://schemas.openxmlformats.org/officeDocument/2006/relationships/diagramLayout" Target="../diagrams/layout38.xml"/><Relationship Id="rId37" Type="http://schemas.openxmlformats.org/officeDocument/2006/relationships/diagramLayout" Target="../diagrams/layout39.xml"/><Relationship Id="rId40" Type="http://schemas.microsoft.com/office/2007/relationships/diagramDrawing" Target="../diagrams/drawing39.xml"/><Relationship Id="rId5" Type="http://schemas.openxmlformats.org/officeDocument/2006/relationships/image" Target="../media/image22.png"/><Relationship Id="rId15" Type="http://schemas.openxmlformats.org/officeDocument/2006/relationships/diagramLayout" Target="../diagrams/layout35.xml"/><Relationship Id="rId23" Type="http://schemas.microsoft.com/office/2007/relationships/diagramDrawing" Target="../diagrams/drawing36.xml"/><Relationship Id="rId28" Type="http://schemas.microsoft.com/office/2007/relationships/diagramDrawing" Target="../diagrams/drawing37.xml"/><Relationship Id="rId36" Type="http://schemas.openxmlformats.org/officeDocument/2006/relationships/diagramData" Target="../diagrams/data39.xml"/><Relationship Id="rId10" Type="http://schemas.openxmlformats.org/officeDocument/2006/relationships/diagramLayout" Target="../diagrams/layout34.xml"/><Relationship Id="rId19" Type="http://schemas.openxmlformats.org/officeDocument/2006/relationships/diagramData" Target="../diagrams/data36.xml"/><Relationship Id="rId31" Type="http://schemas.openxmlformats.org/officeDocument/2006/relationships/diagramData" Target="../diagrams/data38.xml"/><Relationship Id="rId4" Type="http://schemas.openxmlformats.org/officeDocument/2006/relationships/image" Target="../media/image21.png"/><Relationship Id="rId9" Type="http://schemas.openxmlformats.org/officeDocument/2006/relationships/diagramData" Target="../diagrams/data34.xml"/><Relationship Id="rId14" Type="http://schemas.openxmlformats.org/officeDocument/2006/relationships/diagramData" Target="../diagrams/data35.xml"/><Relationship Id="rId22" Type="http://schemas.openxmlformats.org/officeDocument/2006/relationships/diagramColors" Target="../diagrams/colors36.xml"/><Relationship Id="rId27" Type="http://schemas.openxmlformats.org/officeDocument/2006/relationships/diagramColors" Target="../diagrams/colors37.xml"/><Relationship Id="rId30" Type="http://schemas.openxmlformats.org/officeDocument/2006/relationships/image" Target="../media/image31.png"/><Relationship Id="rId35" Type="http://schemas.microsoft.com/office/2007/relationships/diagramDrawing" Target="../diagrams/drawing38.xml"/><Relationship Id="rId8" Type="http://schemas.openxmlformats.org/officeDocument/2006/relationships/image" Target="../media/image25.png"/><Relationship Id="rId3" Type="http://schemas.openxmlformats.org/officeDocument/2006/relationships/notesSlide" Target="../notesSlides/notesSlide13.xml"/><Relationship Id="rId12" Type="http://schemas.openxmlformats.org/officeDocument/2006/relationships/diagramColors" Target="../diagrams/colors34.xml"/><Relationship Id="rId17" Type="http://schemas.openxmlformats.org/officeDocument/2006/relationships/diagramColors" Target="../diagrams/colors35.xml"/><Relationship Id="rId25" Type="http://schemas.openxmlformats.org/officeDocument/2006/relationships/diagramLayout" Target="../diagrams/layout37.xml"/><Relationship Id="rId33" Type="http://schemas.openxmlformats.org/officeDocument/2006/relationships/diagramQuickStyle" Target="../diagrams/quickStyle38.xml"/><Relationship Id="rId38" Type="http://schemas.openxmlformats.org/officeDocument/2006/relationships/diagramQuickStyle" Target="../diagrams/quickStyle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14.xml"/><Relationship Id="rId7" Type="http://schemas.openxmlformats.org/officeDocument/2006/relationships/diagramColors" Target="../diagrams/colors40.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diagramData" Target="../diagrams/data43.xml"/><Relationship Id="rId18" Type="http://schemas.openxmlformats.org/officeDocument/2006/relationships/diagramData" Target="../diagrams/data44.xml"/><Relationship Id="rId3" Type="http://schemas.openxmlformats.org/officeDocument/2006/relationships/diagramData" Target="../diagrams/data41.xml"/><Relationship Id="rId21" Type="http://schemas.openxmlformats.org/officeDocument/2006/relationships/diagramColors" Target="../diagrams/colors44.xml"/><Relationship Id="rId7" Type="http://schemas.microsoft.com/office/2007/relationships/diagramDrawing" Target="../diagrams/drawing41.xml"/><Relationship Id="rId12" Type="http://schemas.microsoft.com/office/2007/relationships/diagramDrawing" Target="../diagrams/drawing42.xml"/><Relationship Id="rId17" Type="http://schemas.microsoft.com/office/2007/relationships/diagramDrawing" Target="../diagrams/drawing43.xml"/><Relationship Id="rId2" Type="http://schemas.openxmlformats.org/officeDocument/2006/relationships/notesSlide" Target="../notesSlides/notesSlide16.xml"/><Relationship Id="rId16" Type="http://schemas.openxmlformats.org/officeDocument/2006/relationships/diagramColors" Target="../diagrams/colors43.xml"/><Relationship Id="rId20" Type="http://schemas.openxmlformats.org/officeDocument/2006/relationships/diagramQuickStyle" Target="../diagrams/quickStyle44.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diagramQuickStyle" Target="../diagrams/quickStyle43.xml"/><Relationship Id="rId10" Type="http://schemas.openxmlformats.org/officeDocument/2006/relationships/diagramQuickStyle" Target="../diagrams/quickStyle42.xml"/><Relationship Id="rId19" Type="http://schemas.openxmlformats.org/officeDocument/2006/relationships/diagramLayout" Target="../diagrams/layout44.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diagramLayout" Target="../diagrams/layout43.xml"/><Relationship Id="rId22" Type="http://schemas.microsoft.com/office/2007/relationships/diagramDrawing" Target="../diagrams/drawing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18" Type="http://schemas.openxmlformats.org/officeDocument/2006/relationships/image" Target="../media/image24.png"/><Relationship Id="rId3" Type="http://schemas.openxmlformats.org/officeDocument/2006/relationships/diagramData" Target="../diagrams/data45.xml"/><Relationship Id="rId21" Type="http://schemas.openxmlformats.org/officeDocument/2006/relationships/diagramQuickStyle" Target="../diagrams/quickStyle48.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18.xml"/><Relationship Id="rId16" Type="http://schemas.openxmlformats.org/officeDocument/2006/relationships/diagramColors" Target="../diagrams/colors47.xml"/><Relationship Id="rId20" Type="http://schemas.openxmlformats.org/officeDocument/2006/relationships/diagramLayout" Target="../diagrams/layout48.xml"/><Relationship Id="rId1" Type="http://schemas.openxmlformats.org/officeDocument/2006/relationships/slideLayout" Target="../slideLayouts/slideLayout17.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23" Type="http://schemas.microsoft.com/office/2007/relationships/diagramDrawing" Target="../diagrams/drawing48.xml"/><Relationship Id="rId10" Type="http://schemas.openxmlformats.org/officeDocument/2006/relationships/diagramQuickStyle" Target="../diagrams/quickStyle46.xml"/><Relationship Id="rId19" Type="http://schemas.openxmlformats.org/officeDocument/2006/relationships/diagramData" Target="../diagrams/data48.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 Id="rId22" Type="http://schemas.openxmlformats.org/officeDocument/2006/relationships/diagramColors" Target="../diagrams/colors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18" Type="http://schemas.microsoft.com/office/2007/relationships/diagramDrawing" Target="../diagrams/drawing51.xml"/><Relationship Id="rId3" Type="http://schemas.openxmlformats.org/officeDocument/2006/relationships/image" Target="../media/image24.png"/><Relationship Id="rId21" Type="http://schemas.openxmlformats.org/officeDocument/2006/relationships/diagramLayout" Target="../diagrams/layout52.xml"/><Relationship Id="rId7" Type="http://schemas.openxmlformats.org/officeDocument/2006/relationships/diagramColors" Target="../diagrams/colors49.xml"/><Relationship Id="rId12" Type="http://schemas.openxmlformats.org/officeDocument/2006/relationships/diagramColors" Target="../diagrams/colors50.xml"/><Relationship Id="rId17" Type="http://schemas.openxmlformats.org/officeDocument/2006/relationships/diagramColors" Target="../diagrams/colors51.xml"/><Relationship Id="rId2" Type="http://schemas.openxmlformats.org/officeDocument/2006/relationships/notesSlide" Target="../notesSlides/notesSlide20.xml"/><Relationship Id="rId16" Type="http://schemas.openxmlformats.org/officeDocument/2006/relationships/diagramQuickStyle" Target="../diagrams/quickStyle51.xml"/><Relationship Id="rId20" Type="http://schemas.openxmlformats.org/officeDocument/2006/relationships/diagramData" Target="../diagrams/data52.xml"/><Relationship Id="rId1" Type="http://schemas.openxmlformats.org/officeDocument/2006/relationships/slideLayout" Target="../slideLayouts/slideLayout17.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24" Type="http://schemas.microsoft.com/office/2007/relationships/diagramDrawing" Target="../diagrams/drawing52.xml"/><Relationship Id="rId5" Type="http://schemas.openxmlformats.org/officeDocument/2006/relationships/diagramLayout" Target="../diagrams/layout49.xml"/><Relationship Id="rId15" Type="http://schemas.openxmlformats.org/officeDocument/2006/relationships/diagramLayout" Target="../diagrams/layout51.xml"/><Relationship Id="rId23" Type="http://schemas.openxmlformats.org/officeDocument/2006/relationships/diagramColors" Target="../diagrams/colors52.xml"/><Relationship Id="rId10" Type="http://schemas.openxmlformats.org/officeDocument/2006/relationships/diagramLayout" Target="../diagrams/layout50.xml"/><Relationship Id="rId19" Type="http://schemas.openxmlformats.org/officeDocument/2006/relationships/image" Target="../media/image30.png"/><Relationship Id="rId4" Type="http://schemas.openxmlformats.org/officeDocument/2006/relationships/diagramData" Target="../diagrams/data49.xml"/><Relationship Id="rId9" Type="http://schemas.openxmlformats.org/officeDocument/2006/relationships/diagramData" Target="../diagrams/data50.xml"/><Relationship Id="rId14" Type="http://schemas.openxmlformats.org/officeDocument/2006/relationships/diagramData" Target="../diagrams/data51.xml"/><Relationship Id="rId22" Type="http://schemas.openxmlformats.org/officeDocument/2006/relationships/diagramQuickStyle" Target="../diagrams/quickStyle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18" Type="http://schemas.openxmlformats.org/officeDocument/2006/relationships/diagramColors" Target="../diagrams/colors55.xml"/><Relationship Id="rId26" Type="http://schemas.microsoft.com/office/2007/relationships/diagramDrawing" Target="../diagrams/drawing56.xml"/><Relationship Id="rId3" Type="http://schemas.openxmlformats.org/officeDocument/2006/relationships/image" Target="../media/image30.png"/><Relationship Id="rId21" Type="http://schemas.openxmlformats.org/officeDocument/2006/relationships/image" Target="../media/image21.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17" Type="http://schemas.openxmlformats.org/officeDocument/2006/relationships/diagramQuickStyle" Target="../diagrams/quickStyle55.xml"/><Relationship Id="rId25" Type="http://schemas.openxmlformats.org/officeDocument/2006/relationships/diagramColors" Target="../diagrams/colors56.xml"/><Relationship Id="rId2" Type="http://schemas.openxmlformats.org/officeDocument/2006/relationships/notesSlide" Target="../notesSlides/notesSlide22.xml"/><Relationship Id="rId16" Type="http://schemas.openxmlformats.org/officeDocument/2006/relationships/diagramLayout" Target="../diagrams/layout55.xml"/><Relationship Id="rId20" Type="http://schemas.openxmlformats.org/officeDocument/2006/relationships/image" Target="../media/image23.png"/><Relationship Id="rId29" Type="http://schemas.openxmlformats.org/officeDocument/2006/relationships/diagramQuickStyle" Target="../diagrams/quickStyle57.xml"/><Relationship Id="rId1" Type="http://schemas.openxmlformats.org/officeDocument/2006/relationships/slideLayout" Target="../slideLayouts/slideLayout17.xml"/><Relationship Id="rId6" Type="http://schemas.openxmlformats.org/officeDocument/2006/relationships/diagramLayout" Target="../diagrams/layout53.xml"/><Relationship Id="rId11" Type="http://schemas.openxmlformats.org/officeDocument/2006/relationships/diagramLayout" Target="../diagrams/layout54.xml"/><Relationship Id="rId24" Type="http://schemas.openxmlformats.org/officeDocument/2006/relationships/diagramQuickStyle" Target="../diagrams/quickStyle56.xml"/><Relationship Id="rId5" Type="http://schemas.openxmlformats.org/officeDocument/2006/relationships/diagramData" Target="../diagrams/data53.xml"/><Relationship Id="rId15" Type="http://schemas.openxmlformats.org/officeDocument/2006/relationships/diagramData" Target="../diagrams/data55.xml"/><Relationship Id="rId23" Type="http://schemas.openxmlformats.org/officeDocument/2006/relationships/diagramLayout" Target="../diagrams/layout56.xml"/><Relationship Id="rId28" Type="http://schemas.openxmlformats.org/officeDocument/2006/relationships/diagramLayout" Target="../diagrams/layout57.xml"/><Relationship Id="rId10" Type="http://schemas.openxmlformats.org/officeDocument/2006/relationships/diagramData" Target="../diagrams/data54.xml"/><Relationship Id="rId19" Type="http://schemas.microsoft.com/office/2007/relationships/diagramDrawing" Target="../diagrams/drawing55.xml"/><Relationship Id="rId31" Type="http://schemas.microsoft.com/office/2007/relationships/diagramDrawing" Target="../diagrams/drawing57.xml"/><Relationship Id="rId4" Type="http://schemas.openxmlformats.org/officeDocument/2006/relationships/image" Target="../media/image24.png"/><Relationship Id="rId9" Type="http://schemas.microsoft.com/office/2007/relationships/diagramDrawing" Target="../diagrams/drawing53.xml"/><Relationship Id="rId14" Type="http://schemas.microsoft.com/office/2007/relationships/diagramDrawing" Target="../diagrams/drawing54.xml"/><Relationship Id="rId22" Type="http://schemas.openxmlformats.org/officeDocument/2006/relationships/diagramData" Target="../diagrams/data56.xml"/><Relationship Id="rId27" Type="http://schemas.openxmlformats.org/officeDocument/2006/relationships/diagramData" Target="../diagrams/data57.xml"/><Relationship Id="rId30" Type="http://schemas.openxmlformats.org/officeDocument/2006/relationships/diagramColors" Target="../diagrams/colors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77.xm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13" Type="http://schemas.openxmlformats.org/officeDocument/2006/relationships/diagramColors" Target="../diagrams/colors59.xml"/><Relationship Id="rId18" Type="http://schemas.openxmlformats.org/officeDocument/2006/relationships/diagramLayout" Target="../diagrams/layout60.xml"/><Relationship Id="rId26" Type="http://schemas.microsoft.com/office/2007/relationships/diagramDrawing" Target="../diagrams/drawing61.xml"/><Relationship Id="rId39" Type="http://schemas.openxmlformats.org/officeDocument/2006/relationships/diagramData" Target="../diagrams/data64.xml"/><Relationship Id="rId21" Type="http://schemas.microsoft.com/office/2007/relationships/diagramDrawing" Target="../diagrams/drawing60.xml"/><Relationship Id="rId34" Type="http://schemas.openxmlformats.org/officeDocument/2006/relationships/diagramQuickStyle" Target="../diagrams/quickStyle63.xml"/><Relationship Id="rId42" Type="http://schemas.openxmlformats.org/officeDocument/2006/relationships/diagramColors" Target="../diagrams/colors64.xml"/><Relationship Id="rId47" Type="http://schemas.openxmlformats.org/officeDocument/2006/relationships/diagramColors" Target="../diagrams/colors65.xml"/><Relationship Id="rId7" Type="http://schemas.microsoft.com/office/2007/relationships/diagramDrawing" Target="../diagrams/drawing58.xml"/><Relationship Id="rId2" Type="http://schemas.openxmlformats.org/officeDocument/2006/relationships/notesSlide" Target="../notesSlides/notesSlide24.xml"/><Relationship Id="rId16" Type="http://schemas.openxmlformats.org/officeDocument/2006/relationships/image" Target="../media/image24.png"/><Relationship Id="rId29" Type="http://schemas.openxmlformats.org/officeDocument/2006/relationships/diagramQuickStyle" Target="../diagrams/quickStyle62.xml"/><Relationship Id="rId1" Type="http://schemas.openxmlformats.org/officeDocument/2006/relationships/slideLayout" Target="../slideLayouts/slideLayout17.xml"/><Relationship Id="rId6" Type="http://schemas.openxmlformats.org/officeDocument/2006/relationships/diagramColors" Target="../diagrams/colors58.xml"/><Relationship Id="rId11" Type="http://schemas.openxmlformats.org/officeDocument/2006/relationships/diagramLayout" Target="../diagrams/layout59.xml"/><Relationship Id="rId24" Type="http://schemas.openxmlformats.org/officeDocument/2006/relationships/diagramQuickStyle" Target="../diagrams/quickStyle61.xml"/><Relationship Id="rId32" Type="http://schemas.openxmlformats.org/officeDocument/2006/relationships/diagramData" Target="../diagrams/data63.xml"/><Relationship Id="rId37" Type="http://schemas.openxmlformats.org/officeDocument/2006/relationships/image" Target="../media/image22.png"/><Relationship Id="rId40" Type="http://schemas.openxmlformats.org/officeDocument/2006/relationships/diagramLayout" Target="../diagrams/layout64.xml"/><Relationship Id="rId45" Type="http://schemas.openxmlformats.org/officeDocument/2006/relationships/diagramLayout" Target="../diagrams/layout65.xml"/><Relationship Id="rId5" Type="http://schemas.openxmlformats.org/officeDocument/2006/relationships/diagramQuickStyle" Target="../diagrams/quickStyle58.xml"/><Relationship Id="rId15" Type="http://schemas.openxmlformats.org/officeDocument/2006/relationships/image" Target="../media/image30.png"/><Relationship Id="rId23" Type="http://schemas.openxmlformats.org/officeDocument/2006/relationships/diagramLayout" Target="../diagrams/layout61.xml"/><Relationship Id="rId28" Type="http://schemas.openxmlformats.org/officeDocument/2006/relationships/diagramLayout" Target="../diagrams/layout62.xml"/><Relationship Id="rId36" Type="http://schemas.microsoft.com/office/2007/relationships/diagramDrawing" Target="../diagrams/drawing63.xml"/><Relationship Id="rId10" Type="http://schemas.openxmlformats.org/officeDocument/2006/relationships/diagramData" Target="../diagrams/data59.xml"/><Relationship Id="rId19" Type="http://schemas.openxmlformats.org/officeDocument/2006/relationships/diagramQuickStyle" Target="../diagrams/quickStyle60.xml"/><Relationship Id="rId31" Type="http://schemas.microsoft.com/office/2007/relationships/diagramDrawing" Target="../diagrams/drawing62.xml"/><Relationship Id="rId44" Type="http://schemas.openxmlformats.org/officeDocument/2006/relationships/diagramData" Target="../diagrams/data65.xml"/><Relationship Id="rId4" Type="http://schemas.openxmlformats.org/officeDocument/2006/relationships/diagramLayout" Target="../diagrams/layout58.xml"/><Relationship Id="rId9" Type="http://schemas.openxmlformats.org/officeDocument/2006/relationships/image" Target="../media/image21.png"/><Relationship Id="rId14" Type="http://schemas.microsoft.com/office/2007/relationships/diagramDrawing" Target="../diagrams/drawing59.xml"/><Relationship Id="rId22" Type="http://schemas.openxmlformats.org/officeDocument/2006/relationships/diagramData" Target="../diagrams/data61.xml"/><Relationship Id="rId27" Type="http://schemas.openxmlformats.org/officeDocument/2006/relationships/diagramData" Target="../diagrams/data62.xml"/><Relationship Id="rId30" Type="http://schemas.openxmlformats.org/officeDocument/2006/relationships/diagramColors" Target="../diagrams/colors62.xml"/><Relationship Id="rId35" Type="http://schemas.openxmlformats.org/officeDocument/2006/relationships/diagramColors" Target="../diagrams/colors63.xml"/><Relationship Id="rId43" Type="http://schemas.microsoft.com/office/2007/relationships/diagramDrawing" Target="../diagrams/drawing64.xml"/><Relationship Id="rId48" Type="http://schemas.microsoft.com/office/2007/relationships/diagramDrawing" Target="../diagrams/drawing65.xml"/><Relationship Id="rId8" Type="http://schemas.openxmlformats.org/officeDocument/2006/relationships/image" Target="../media/image23.png"/><Relationship Id="rId3" Type="http://schemas.openxmlformats.org/officeDocument/2006/relationships/diagramData" Target="../diagrams/data58.xml"/><Relationship Id="rId12" Type="http://schemas.openxmlformats.org/officeDocument/2006/relationships/diagramQuickStyle" Target="../diagrams/quickStyle59.xml"/><Relationship Id="rId17" Type="http://schemas.openxmlformats.org/officeDocument/2006/relationships/diagramData" Target="../diagrams/data60.xml"/><Relationship Id="rId25" Type="http://schemas.openxmlformats.org/officeDocument/2006/relationships/diagramColors" Target="../diagrams/colors61.xml"/><Relationship Id="rId33" Type="http://schemas.openxmlformats.org/officeDocument/2006/relationships/diagramLayout" Target="../diagrams/layout63.xml"/><Relationship Id="rId38" Type="http://schemas.openxmlformats.org/officeDocument/2006/relationships/image" Target="../media/image31.png"/><Relationship Id="rId46" Type="http://schemas.openxmlformats.org/officeDocument/2006/relationships/diagramQuickStyle" Target="../diagrams/quickStyle65.xml"/><Relationship Id="rId20" Type="http://schemas.openxmlformats.org/officeDocument/2006/relationships/diagramColors" Target="../diagrams/colors60.xml"/><Relationship Id="rId41" Type="http://schemas.openxmlformats.org/officeDocument/2006/relationships/diagramQuickStyle" Target="../diagrams/quickStyle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3" Type="http://schemas.openxmlformats.org/officeDocument/2006/relationships/diagramQuickStyle" Target="../diagrams/quickStyle67.xml"/><Relationship Id="rId18" Type="http://schemas.openxmlformats.org/officeDocument/2006/relationships/diagramData" Target="../diagrams/data68.xml"/><Relationship Id="rId26" Type="http://schemas.openxmlformats.org/officeDocument/2006/relationships/diagramQuickStyle" Target="../diagrams/quickStyle69.xml"/><Relationship Id="rId39" Type="http://schemas.openxmlformats.org/officeDocument/2006/relationships/diagramData" Target="../diagrams/data72.xml"/><Relationship Id="rId21" Type="http://schemas.openxmlformats.org/officeDocument/2006/relationships/diagramColors" Target="../diagrams/colors68.xml"/><Relationship Id="rId34" Type="http://schemas.openxmlformats.org/officeDocument/2006/relationships/diagramData" Target="../diagrams/data71.xml"/><Relationship Id="rId42" Type="http://schemas.openxmlformats.org/officeDocument/2006/relationships/diagramColors" Target="../diagrams/colors72.xml"/><Relationship Id="rId47" Type="http://schemas.openxmlformats.org/officeDocument/2006/relationships/diagramColors" Target="../diagrams/colors73.xml"/><Relationship Id="rId50" Type="http://schemas.openxmlformats.org/officeDocument/2006/relationships/diagramLayout" Target="../diagrams/layout74.xml"/><Relationship Id="rId7" Type="http://schemas.openxmlformats.org/officeDocument/2006/relationships/diagramLayout" Target="../diagrams/layout66.xml"/><Relationship Id="rId2" Type="http://schemas.openxmlformats.org/officeDocument/2006/relationships/notesSlide" Target="../notesSlides/notesSlide26.xml"/><Relationship Id="rId16" Type="http://schemas.openxmlformats.org/officeDocument/2006/relationships/image" Target="../media/image23.png"/><Relationship Id="rId29" Type="http://schemas.openxmlformats.org/officeDocument/2006/relationships/diagramData" Target="../diagrams/data70.xml"/><Relationship Id="rId11" Type="http://schemas.openxmlformats.org/officeDocument/2006/relationships/diagramData" Target="../diagrams/data67.xml"/><Relationship Id="rId24" Type="http://schemas.openxmlformats.org/officeDocument/2006/relationships/diagramData" Target="../diagrams/data69.xml"/><Relationship Id="rId32" Type="http://schemas.openxmlformats.org/officeDocument/2006/relationships/diagramColors" Target="../diagrams/colors70.xml"/><Relationship Id="rId37" Type="http://schemas.openxmlformats.org/officeDocument/2006/relationships/diagramColors" Target="../diagrams/colors71.xml"/><Relationship Id="rId40" Type="http://schemas.openxmlformats.org/officeDocument/2006/relationships/diagramLayout" Target="../diagrams/layout72.xml"/><Relationship Id="rId45" Type="http://schemas.openxmlformats.org/officeDocument/2006/relationships/diagramLayout" Target="../diagrams/layout73.xml"/><Relationship Id="rId53" Type="http://schemas.microsoft.com/office/2007/relationships/diagramDrawing" Target="../diagrams/drawing74.xml"/><Relationship Id="rId5" Type="http://schemas.openxmlformats.org/officeDocument/2006/relationships/image" Target="../media/image31.png"/><Relationship Id="rId10" Type="http://schemas.microsoft.com/office/2007/relationships/diagramDrawing" Target="../diagrams/drawing66.xml"/><Relationship Id="rId19" Type="http://schemas.openxmlformats.org/officeDocument/2006/relationships/diagramLayout" Target="../diagrams/layout68.xml"/><Relationship Id="rId31" Type="http://schemas.openxmlformats.org/officeDocument/2006/relationships/diagramQuickStyle" Target="../diagrams/quickStyle70.xml"/><Relationship Id="rId44" Type="http://schemas.openxmlformats.org/officeDocument/2006/relationships/diagramData" Target="../diagrams/data73.xml"/><Relationship Id="rId52" Type="http://schemas.openxmlformats.org/officeDocument/2006/relationships/diagramColors" Target="../diagrams/colors74.xml"/><Relationship Id="rId4" Type="http://schemas.openxmlformats.org/officeDocument/2006/relationships/image" Target="../media/image24.png"/><Relationship Id="rId9" Type="http://schemas.openxmlformats.org/officeDocument/2006/relationships/diagramColors" Target="../diagrams/colors66.xml"/><Relationship Id="rId14" Type="http://schemas.openxmlformats.org/officeDocument/2006/relationships/diagramColors" Target="../diagrams/colors67.xml"/><Relationship Id="rId22" Type="http://schemas.microsoft.com/office/2007/relationships/diagramDrawing" Target="../diagrams/drawing68.xml"/><Relationship Id="rId27" Type="http://schemas.openxmlformats.org/officeDocument/2006/relationships/diagramColors" Target="../diagrams/colors69.xml"/><Relationship Id="rId30" Type="http://schemas.openxmlformats.org/officeDocument/2006/relationships/diagramLayout" Target="../diagrams/layout70.xml"/><Relationship Id="rId35" Type="http://schemas.openxmlformats.org/officeDocument/2006/relationships/diagramLayout" Target="../diagrams/layout71.xml"/><Relationship Id="rId43" Type="http://schemas.microsoft.com/office/2007/relationships/diagramDrawing" Target="../diagrams/drawing72.xml"/><Relationship Id="rId48" Type="http://schemas.microsoft.com/office/2007/relationships/diagramDrawing" Target="../diagrams/drawing73.xml"/><Relationship Id="rId8" Type="http://schemas.openxmlformats.org/officeDocument/2006/relationships/diagramQuickStyle" Target="../diagrams/quickStyle66.xml"/><Relationship Id="rId51" Type="http://schemas.openxmlformats.org/officeDocument/2006/relationships/diagramQuickStyle" Target="../diagrams/quickStyle74.xml"/><Relationship Id="rId3" Type="http://schemas.openxmlformats.org/officeDocument/2006/relationships/image" Target="../media/image22.png"/><Relationship Id="rId12" Type="http://schemas.openxmlformats.org/officeDocument/2006/relationships/diagramLayout" Target="../diagrams/layout67.xml"/><Relationship Id="rId17" Type="http://schemas.openxmlformats.org/officeDocument/2006/relationships/image" Target="../media/image21.png"/><Relationship Id="rId25" Type="http://schemas.openxmlformats.org/officeDocument/2006/relationships/diagramLayout" Target="../diagrams/layout69.xml"/><Relationship Id="rId33" Type="http://schemas.microsoft.com/office/2007/relationships/diagramDrawing" Target="../diagrams/drawing70.xml"/><Relationship Id="rId38" Type="http://schemas.microsoft.com/office/2007/relationships/diagramDrawing" Target="../diagrams/drawing71.xml"/><Relationship Id="rId46" Type="http://schemas.openxmlformats.org/officeDocument/2006/relationships/diagramQuickStyle" Target="../diagrams/quickStyle73.xml"/><Relationship Id="rId20" Type="http://schemas.openxmlformats.org/officeDocument/2006/relationships/diagramQuickStyle" Target="../diagrams/quickStyle68.xml"/><Relationship Id="rId41" Type="http://schemas.openxmlformats.org/officeDocument/2006/relationships/diagramQuickStyle" Target="../diagrams/quickStyle72.xml"/><Relationship Id="rId1" Type="http://schemas.openxmlformats.org/officeDocument/2006/relationships/slideLayout" Target="../slideLayouts/slideLayout17.xml"/><Relationship Id="rId6" Type="http://schemas.openxmlformats.org/officeDocument/2006/relationships/diagramData" Target="../diagrams/data66.xml"/><Relationship Id="rId15" Type="http://schemas.microsoft.com/office/2007/relationships/diagramDrawing" Target="../diagrams/drawing67.xml"/><Relationship Id="rId23" Type="http://schemas.openxmlformats.org/officeDocument/2006/relationships/image" Target="../media/image30.png"/><Relationship Id="rId28" Type="http://schemas.microsoft.com/office/2007/relationships/diagramDrawing" Target="../diagrams/drawing69.xml"/><Relationship Id="rId36" Type="http://schemas.openxmlformats.org/officeDocument/2006/relationships/diagramQuickStyle" Target="../diagrams/quickStyle71.xml"/><Relationship Id="rId49" Type="http://schemas.openxmlformats.org/officeDocument/2006/relationships/diagramData" Target="../diagrams/data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diagramQuickStyle" Target="../diagrams/quickStyle77.xml"/><Relationship Id="rId26" Type="http://schemas.openxmlformats.org/officeDocument/2006/relationships/image" Target="../media/image23.png"/><Relationship Id="rId39" Type="http://schemas.openxmlformats.org/officeDocument/2006/relationships/diagramData" Target="../diagrams/data81.xml"/><Relationship Id="rId21" Type="http://schemas.openxmlformats.org/officeDocument/2006/relationships/diagramData" Target="../diagrams/data78.xml"/><Relationship Id="rId34" Type="http://schemas.openxmlformats.org/officeDocument/2006/relationships/diagramData" Target="../diagrams/data80.xml"/><Relationship Id="rId42" Type="http://schemas.openxmlformats.org/officeDocument/2006/relationships/diagramColors" Target="../diagrams/colors81.xml"/><Relationship Id="rId47" Type="http://schemas.openxmlformats.org/officeDocument/2006/relationships/diagramColors" Target="../diagrams/colors82.xml"/><Relationship Id="rId50" Type="http://schemas.openxmlformats.org/officeDocument/2006/relationships/diagramLayout" Target="../diagrams/layout83.xml"/><Relationship Id="rId55" Type="http://schemas.openxmlformats.org/officeDocument/2006/relationships/diagramLayout" Target="../diagrams/layout84.xml"/><Relationship Id="rId63" Type="http://schemas.microsoft.com/office/2007/relationships/diagramDrawing" Target="../diagrams/drawing85.xml"/><Relationship Id="rId7" Type="http://schemas.microsoft.com/office/2007/relationships/diagramDrawing" Target="../diagrams/drawing75.xml"/><Relationship Id="rId2" Type="http://schemas.openxmlformats.org/officeDocument/2006/relationships/notesSlide" Target="../notesSlides/notesSlide28.xml"/><Relationship Id="rId16" Type="http://schemas.openxmlformats.org/officeDocument/2006/relationships/diagramData" Target="../diagrams/data77.xml"/><Relationship Id="rId29" Type="http://schemas.openxmlformats.org/officeDocument/2006/relationships/diagramLayout" Target="../diagrams/layout79.xml"/><Relationship Id="rId11" Type="http://schemas.openxmlformats.org/officeDocument/2006/relationships/diagramColors" Target="../diagrams/colors76.xml"/><Relationship Id="rId24" Type="http://schemas.openxmlformats.org/officeDocument/2006/relationships/diagramColors" Target="../diagrams/colors78.xml"/><Relationship Id="rId32" Type="http://schemas.microsoft.com/office/2007/relationships/diagramDrawing" Target="../diagrams/drawing79.xml"/><Relationship Id="rId37" Type="http://schemas.openxmlformats.org/officeDocument/2006/relationships/diagramColors" Target="../diagrams/colors80.xml"/><Relationship Id="rId40" Type="http://schemas.openxmlformats.org/officeDocument/2006/relationships/diagramLayout" Target="../diagrams/layout81.xml"/><Relationship Id="rId45" Type="http://schemas.openxmlformats.org/officeDocument/2006/relationships/diagramLayout" Target="../diagrams/layout82.xml"/><Relationship Id="rId53" Type="http://schemas.microsoft.com/office/2007/relationships/diagramDrawing" Target="../diagrams/drawing83.xml"/><Relationship Id="rId58" Type="http://schemas.microsoft.com/office/2007/relationships/diagramDrawing" Target="../diagrams/drawing84.xml"/><Relationship Id="rId5" Type="http://schemas.openxmlformats.org/officeDocument/2006/relationships/diagramQuickStyle" Target="../diagrams/quickStyle75.xml"/><Relationship Id="rId61" Type="http://schemas.openxmlformats.org/officeDocument/2006/relationships/diagramQuickStyle" Target="../diagrams/quickStyle85.xml"/><Relationship Id="rId19" Type="http://schemas.openxmlformats.org/officeDocument/2006/relationships/diagramColors" Target="../diagrams/colors77.xml"/><Relationship Id="rId14" Type="http://schemas.openxmlformats.org/officeDocument/2006/relationships/image" Target="../media/image24.png"/><Relationship Id="rId22" Type="http://schemas.openxmlformats.org/officeDocument/2006/relationships/diagramLayout" Target="../diagrams/layout78.xml"/><Relationship Id="rId27" Type="http://schemas.openxmlformats.org/officeDocument/2006/relationships/image" Target="../media/image21.png"/><Relationship Id="rId30" Type="http://schemas.openxmlformats.org/officeDocument/2006/relationships/diagramQuickStyle" Target="../diagrams/quickStyle79.xml"/><Relationship Id="rId35" Type="http://schemas.openxmlformats.org/officeDocument/2006/relationships/diagramLayout" Target="../diagrams/layout80.xml"/><Relationship Id="rId43" Type="http://schemas.microsoft.com/office/2007/relationships/diagramDrawing" Target="../diagrams/drawing81.xml"/><Relationship Id="rId48" Type="http://schemas.microsoft.com/office/2007/relationships/diagramDrawing" Target="../diagrams/drawing82.xml"/><Relationship Id="rId56" Type="http://schemas.openxmlformats.org/officeDocument/2006/relationships/diagramQuickStyle" Target="../diagrams/quickStyle84.xml"/><Relationship Id="rId8" Type="http://schemas.openxmlformats.org/officeDocument/2006/relationships/diagramData" Target="../diagrams/data76.xml"/><Relationship Id="rId51" Type="http://schemas.openxmlformats.org/officeDocument/2006/relationships/diagramQuickStyle" Target="../diagrams/quickStyle83.xml"/><Relationship Id="rId3" Type="http://schemas.openxmlformats.org/officeDocument/2006/relationships/diagramData" Target="../diagrams/data75.xml"/><Relationship Id="rId12" Type="http://schemas.microsoft.com/office/2007/relationships/diagramDrawing" Target="../diagrams/drawing76.xml"/><Relationship Id="rId17" Type="http://schemas.openxmlformats.org/officeDocument/2006/relationships/diagramLayout" Target="../diagrams/layout77.xml"/><Relationship Id="rId25" Type="http://schemas.microsoft.com/office/2007/relationships/diagramDrawing" Target="../diagrams/drawing78.xml"/><Relationship Id="rId33" Type="http://schemas.openxmlformats.org/officeDocument/2006/relationships/image" Target="../media/image30.png"/><Relationship Id="rId38" Type="http://schemas.microsoft.com/office/2007/relationships/diagramDrawing" Target="../diagrams/drawing80.xml"/><Relationship Id="rId46" Type="http://schemas.openxmlformats.org/officeDocument/2006/relationships/diagramQuickStyle" Target="../diagrams/quickStyle82.xml"/><Relationship Id="rId59" Type="http://schemas.openxmlformats.org/officeDocument/2006/relationships/diagramData" Target="../diagrams/data85.xml"/><Relationship Id="rId20" Type="http://schemas.microsoft.com/office/2007/relationships/diagramDrawing" Target="../diagrams/drawing77.xml"/><Relationship Id="rId41" Type="http://schemas.openxmlformats.org/officeDocument/2006/relationships/diagramQuickStyle" Target="../diagrams/quickStyle81.xml"/><Relationship Id="rId54" Type="http://schemas.openxmlformats.org/officeDocument/2006/relationships/diagramData" Target="../diagrams/data84.xml"/><Relationship Id="rId62" Type="http://schemas.openxmlformats.org/officeDocument/2006/relationships/diagramColors" Target="../diagrams/colors85.xml"/><Relationship Id="rId1" Type="http://schemas.openxmlformats.org/officeDocument/2006/relationships/slideLayout" Target="../slideLayouts/slideLayout17.xml"/><Relationship Id="rId6" Type="http://schemas.openxmlformats.org/officeDocument/2006/relationships/diagramColors" Target="../diagrams/colors75.xml"/><Relationship Id="rId15" Type="http://schemas.openxmlformats.org/officeDocument/2006/relationships/image" Target="../media/image31.png"/><Relationship Id="rId23" Type="http://schemas.openxmlformats.org/officeDocument/2006/relationships/diagramQuickStyle" Target="../diagrams/quickStyle78.xml"/><Relationship Id="rId28" Type="http://schemas.openxmlformats.org/officeDocument/2006/relationships/diagramData" Target="../diagrams/data79.xml"/><Relationship Id="rId36" Type="http://schemas.openxmlformats.org/officeDocument/2006/relationships/diagramQuickStyle" Target="../diagrams/quickStyle80.xml"/><Relationship Id="rId49" Type="http://schemas.openxmlformats.org/officeDocument/2006/relationships/diagramData" Target="../diagrams/data83.xml"/><Relationship Id="rId57" Type="http://schemas.openxmlformats.org/officeDocument/2006/relationships/diagramColors" Target="../diagrams/colors84.xml"/><Relationship Id="rId10" Type="http://schemas.openxmlformats.org/officeDocument/2006/relationships/diagramQuickStyle" Target="../diagrams/quickStyle76.xml"/><Relationship Id="rId31" Type="http://schemas.openxmlformats.org/officeDocument/2006/relationships/diagramColors" Target="../diagrams/colors79.xml"/><Relationship Id="rId44" Type="http://schemas.openxmlformats.org/officeDocument/2006/relationships/diagramData" Target="../diagrams/data82.xml"/><Relationship Id="rId52" Type="http://schemas.openxmlformats.org/officeDocument/2006/relationships/diagramColors" Target="../diagrams/colors83.xml"/><Relationship Id="rId60" Type="http://schemas.openxmlformats.org/officeDocument/2006/relationships/diagramLayout" Target="../diagrams/layout85.xml"/><Relationship Id="rId4" Type="http://schemas.openxmlformats.org/officeDocument/2006/relationships/diagramLayout" Target="../diagrams/layout75.xml"/><Relationship Id="rId9" Type="http://schemas.openxmlformats.org/officeDocument/2006/relationships/diagramLayout" Target="../diagrams/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3" Type="http://schemas.openxmlformats.org/officeDocument/2006/relationships/diagramData" Target="../diagrams/data88.xml"/><Relationship Id="rId18" Type="http://schemas.openxmlformats.org/officeDocument/2006/relationships/image" Target="../media/image21.png"/><Relationship Id="rId26" Type="http://schemas.openxmlformats.org/officeDocument/2006/relationships/diagramLayout" Target="../diagrams/layout89.xml"/><Relationship Id="rId39" Type="http://schemas.microsoft.com/office/2007/relationships/diagramDrawing" Target="../diagrams/drawing91.xml"/><Relationship Id="rId21" Type="http://schemas.openxmlformats.org/officeDocument/2006/relationships/image" Target="../media/image23.png"/><Relationship Id="rId34" Type="http://schemas.microsoft.com/office/2007/relationships/diagramDrawing" Target="../diagrams/drawing90.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5" Type="http://schemas.openxmlformats.org/officeDocument/2006/relationships/diagramData" Target="../diagrams/data89.xml"/><Relationship Id="rId33" Type="http://schemas.openxmlformats.org/officeDocument/2006/relationships/diagramColors" Target="../diagrams/colors90.xml"/><Relationship Id="rId38" Type="http://schemas.openxmlformats.org/officeDocument/2006/relationships/diagramColors" Target="../diagrams/colors91.xml"/><Relationship Id="rId2" Type="http://schemas.openxmlformats.org/officeDocument/2006/relationships/notesSlide" Target="../notesSlides/notesSlide30.xml"/><Relationship Id="rId16" Type="http://schemas.openxmlformats.org/officeDocument/2006/relationships/diagramColors" Target="../diagrams/colors88.xml"/><Relationship Id="rId20" Type="http://schemas.openxmlformats.org/officeDocument/2006/relationships/image" Target="../media/image24.png"/><Relationship Id="rId29" Type="http://schemas.microsoft.com/office/2007/relationships/diagramDrawing" Target="../diagrams/drawing89.xml"/><Relationship Id="rId1" Type="http://schemas.openxmlformats.org/officeDocument/2006/relationships/slideLayout" Target="../slideLayouts/slideLayout17.xml"/><Relationship Id="rId6" Type="http://schemas.openxmlformats.org/officeDocument/2006/relationships/diagramColors" Target="../diagrams/colors86.xml"/><Relationship Id="rId11" Type="http://schemas.openxmlformats.org/officeDocument/2006/relationships/diagramColors" Target="../diagrams/colors87.xml"/><Relationship Id="rId24" Type="http://schemas.openxmlformats.org/officeDocument/2006/relationships/image" Target="../media/image34.jpg"/><Relationship Id="rId32" Type="http://schemas.openxmlformats.org/officeDocument/2006/relationships/diagramQuickStyle" Target="../diagrams/quickStyle90.xml"/><Relationship Id="rId37" Type="http://schemas.openxmlformats.org/officeDocument/2006/relationships/diagramQuickStyle" Target="../diagrams/quickStyle91.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23" Type="http://schemas.openxmlformats.org/officeDocument/2006/relationships/image" Target="../media/image30.png"/><Relationship Id="rId28" Type="http://schemas.openxmlformats.org/officeDocument/2006/relationships/diagramColors" Target="../diagrams/colors89.xml"/><Relationship Id="rId36" Type="http://schemas.openxmlformats.org/officeDocument/2006/relationships/diagramLayout" Target="../diagrams/layout91.xml"/><Relationship Id="rId10" Type="http://schemas.openxmlformats.org/officeDocument/2006/relationships/diagramQuickStyle" Target="../diagrams/quickStyle87.xml"/><Relationship Id="rId19" Type="http://schemas.openxmlformats.org/officeDocument/2006/relationships/image" Target="../media/image31.png"/><Relationship Id="rId31" Type="http://schemas.openxmlformats.org/officeDocument/2006/relationships/diagramLayout" Target="../diagrams/layout90.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openxmlformats.org/officeDocument/2006/relationships/image" Target="../media/image22.png"/><Relationship Id="rId27" Type="http://schemas.openxmlformats.org/officeDocument/2006/relationships/diagramQuickStyle" Target="../diagrams/quickStyle89.xml"/><Relationship Id="rId30" Type="http://schemas.openxmlformats.org/officeDocument/2006/relationships/diagramData" Target="../diagrams/data90.xml"/><Relationship Id="rId35" Type="http://schemas.openxmlformats.org/officeDocument/2006/relationships/diagramData" Target="../diagrams/data91.xml"/><Relationship Id="rId8" Type="http://schemas.openxmlformats.org/officeDocument/2006/relationships/diagramData" Target="../diagrams/data87.xml"/><Relationship Id="rId3" Type="http://schemas.openxmlformats.org/officeDocument/2006/relationships/diagramData" Target="../diagrams/data86.xml"/></Relationships>
</file>

<file path=ppt/slides/_rels/slide37.xml.rels><?xml version="1.0" encoding="UTF-8" standalone="yes"?>
<Relationships xmlns="http://schemas.openxmlformats.org/package/2006/relationships"><Relationship Id="rId13" Type="http://schemas.openxmlformats.org/officeDocument/2006/relationships/diagramData" Target="../diagrams/data94.xml"/><Relationship Id="rId18" Type="http://schemas.openxmlformats.org/officeDocument/2006/relationships/image" Target="../media/image21.png"/><Relationship Id="rId26" Type="http://schemas.openxmlformats.org/officeDocument/2006/relationships/diagramLayout" Target="../diagrams/layout95.xml"/><Relationship Id="rId39" Type="http://schemas.microsoft.com/office/2007/relationships/diagramDrawing" Target="../diagrams/drawing97.xml"/><Relationship Id="rId21" Type="http://schemas.openxmlformats.org/officeDocument/2006/relationships/image" Target="../media/image23.png"/><Relationship Id="rId34" Type="http://schemas.microsoft.com/office/2007/relationships/diagramDrawing" Target="../diagrams/drawing96.xml"/><Relationship Id="rId7" Type="http://schemas.microsoft.com/office/2007/relationships/diagramDrawing" Target="../diagrams/drawing92.xml"/><Relationship Id="rId12" Type="http://schemas.microsoft.com/office/2007/relationships/diagramDrawing" Target="../diagrams/drawing93.xml"/><Relationship Id="rId17" Type="http://schemas.microsoft.com/office/2007/relationships/diagramDrawing" Target="../diagrams/drawing94.xml"/><Relationship Id="rId25" Type="http://schemas.openxmlformats.org/officeDocument/2006/relationships/diagramData" Target="../diagrams/data95.xml"/><Relationship Id="rId33" Type="http://schemas.openxmlformats.org/officeDocument/2006/relationships/diagramColors" Target="../diagrams/colors96.xml"/><Relationship Id="rId38" Type="http://schemas.openxmlformats.org/officeDocument/2006/relationships/diagramColors" Target="../diagrams/colors97.xml"/><Relationship Id="rId2" Type="http://schemas.openxmlformats.org/officeDocument/2006/relationships/notesSlide" Target="../notesSlides/notesSlide31.xml"/><Relationship Id="rId16" Type="http://schemas.openxmlformats.org/officeDocument/2006/relationships/diagramColors" Target="../diagrams/colors94.xml"/><Relationship Id="rId20" Type="http://schemas.openxmlformats.org/officeDocument/2006/relationships/image" Target="../media/image24.png"/><Relationship Id="rId29" Type="http://schemas.microsoft.com/office/2007/relationships/diagramDrawing" Target="../diagrams/drawing95.xml"/><Relationship Id="rId1" Type="http://schemas.openxmlformats.org/officeDocument/2006/relationships/slideLayout" Target="../slideLayouts/slideLayout17.xml"/><Relationship Id="rId6" Type="http://schemas.openxmlformats.org/officeDocument/2006/relationships/diagramColors" Target="../diagrams/colors92.xml"/><Relationship Id="rId11" Type="http://schemas.openxmlformats.org/officeDocument/2006/relationships/diagramColors" Target="../diagrams/colors93.xml"/><Relationship Id="rId24" Type="http://schemas.openxmlformats.org/officeDocument/2006/relationships/image" Target="../media/image34.jpg"/><Relationship Id="rId32" Type="http://schemas.openxmlformats.org/officeDocument/2006/relationships/diagramQuickStyle" Target="../diagrams/quickStyle96.xml"/><Relationship Id="rId37" Type="http://schemas.openxmlformats.org/officeDocument/2006/relationships/diagramQuickStyle" Target="../diagrams/quickStyle97.xml"/><Relationship Id="rId5" Type="http://schemas.openxmlformats.org/officeDocument/2006/relationships/diagramQuickStyle" Target="../diagrams/quickStyle92.xml"/><Relationship Id="rId15" Type="http://schemas.openxmlformats.org/officeDocument/2006/relationships/diagramQuickStyle" Target="../diagrams/quickStyle94.xml"/><Relationship Id="rId23" Type="http://schemas.openxmlformats.org/officeDocument/2006/relationships/image" Target="../media/image30.png"/><Relationship Id="rId28" Type="http://schemas.openxmlformats.org/officeDocument/2006/relationships/diagramColors" Target="../diagrams/colors95.xml"/><Relationship Id="rId36" Type="http://schemas.openxmlformats.org/officeDocument/2006/relationships/diagramLayout" Target="../diagrams/layout97.xml"/><Relationship Id="rId10" Type="http://schemas.openxmlformats.org/officeDocument/2006/relationships/diagramQuickStyle" Target="../diagrams/quickStyle93.xml"/><Relationship Id="rId19" Type="http://schemas.openxmlformats.org/officeDocument/2006/relationships/image" Target="../media/image31.png"/><Relationship Id="rId31" Type="http://schemas.openxmlformats.org/officeDocument/2006/relationships/diagramLayout" Target="../diagrams/layout96.xml"/><Relationship Id="rId4" Type="http://schemas.openxmlformats.org/officeDocument/2006/relationships/diagramLayout" Target="../diagrams/layout92.xml"/><Relationship Id="rId9" Type="http://schemas.openxmlformats.org/officeDocument/2006/relationships/diagramLayout" Target="../diagrams/layout93.xml"/><Relationship Id="rId14" Type="http://schemas.openxmlformats.org/officeDocument/2006/relationships/diagramLayout" Target="../diagrams/layout94.xml"/><Relationship Id="rId22" Type="http://schemas.openxmlformats.org/officeDocument/2006/relationships/image" Target="../media/image22.png"/><Relationship Id="rId27" Type="http://schemas.openxmlformats.org/officeDocument/2006/relationships/diagramQuickStyle" Target="../diagrams/quickStyle95.xml"/><Relationship Id="rId30" Type="http://schemas.openxmlformats.org/officeDocument/2006/relationships/diagramData" Target="../diagrams/data96.xml"/><Relationship Id="rId35" Type="http://schemas.openxmlformats.org/officeDocument/2006/relationships/diagramData" Target="../diagrams/data97.xml"/><Relationship Id="rId8" Type="http://schemas.openxmlformats.org/officeDocument/2006/relationships/diagramData" Target="../diagrams/data93.xml"/><Relationship Id="rId3" Type="http://schemas.openxmlformats.org/officeDocument/2006/relationships/diagramData" Target="../diagrams/data9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3" Type="http://schemas.openxmlformats.org/officeDocument/2006/relationships/diagramData" Target="../diagrams/data100.xml"/><Relationship Id="rId18" Type="http://schemas.openxmlformats.org/officeDocument/2006/relationships/image" Target="../media/image21.png"/><Relationship Id="rId26" Type="http://schemas.openxmlformats.org/officeDocument/2006/relationships/diagramLayout" Target="../diagrams/layout101.xml"/><Relationship Id="rId39" Type="http://schemas.microsoft.com/office/2007/relationships/diagramDrawing" Target="../diagrams/drawing103.xml"/><Relationship Id="rId21" Type="http://schemas.openxmlformats.org/officeDocument/2006/relationships/image" Target="../media/image23.png"/><Relationship Id="rId34" Type="http://schemas.microsoft.com/office/2007/relationships/diagramDrawing" Target="../diagrams/drawing102.xml"/><Relationship Id="rId7" Type="http://schemas.microsoft.com/office/2007/relationships/diagramDrawing" Target="../diagrams/drawing98.xml"/><Relationship Id="rId12" Type="http://schemas.microsoft.com/office/2007/relationships/diagramDrawing" Target="../diagrams/drawing99.xml"/><Relationship Id="rId17" Type="http://schemas.microsoft.com/office/2007/relationships/diagramDrawing" Target="../diagrams/drawing100.xml"/><Relationship Id="rId25" Type="http://schemas.openxmlformats.org/officeDocument/2006/relationships/diagramData" Target="../diagrams/data101.xml"/><Relationship Id="rId33" Type="http://schemas.openxmlformats.org/officeDocument/2006/relationships/diagramColors" Target="../diagrams/colors102.xml"/><Relationship Id="rId38" Type="http://schemas.openxmlformats.org/officeDocument/2006/relationships/diagramColors" Target="../diagrams/colors103.xml"/><Relationship Id="rId2" Type="http://schemas.openxmlformats.org/officeDocument/2006/relationships/notesSlide" Target="../notesSlides/notesSlide35.xml"/><Relationship Id="rId16" Type="http://schemas.openxmlformats.org/officeDocument/2006/relationships/diagramColors" Target="../diagrams/colors100.xml"/><Relationship Id="rId20" Type="http://schemas.openxmlformats.org/officeDocument/2006/relationships/image" Target="../media/image24.png"/><Relationship Id="rId29" Type="http://schemas.microsoft.com/office/2007/relationships/diagramDrawing" Target="../diagrams/drawing101.xml"/><Relationship Id="rId1" Type="http://schemas.openxmlformats.org/officeDocument/2006/relationships/slideLayout" Target="../slideLayouts/slideLayout17.xml"/><Relationship Id="rId6" Type="http://schemas.openxmlformats.org/officeDocument/2006/relationships/diagramColors" Target="../diagrams/colors98.xml"/><Relationship Id="rId11" Type="http://schemas.openxmlformats.org/officeDocument/2006/relationships/diagramColors" Target="../diagrams/colors99.xml"/><Relationship Id="rId24" Type="http://schemas.openxmlformats.org/officeDocument/2006/relationships/image" Target="../media/image34.jpg"/><Relationship Id="rId32" Type="http://schemas.openxmlformats.org/officeDocument/2006/relationships/diagramQuickStyle" Target="../diagrams/quickStyle102.xml"/><Relationship Id="rId37" Type="http://schemas.openxmlformats.org/officeDocument/2006/relationships/diagramQuickStyle" Target="../diagrams/quickStyle103.xml"/><Relationship Id="rId5" Type="http://schemas.openxmlformats.org/officeDocument/2006/relationships/diagramQuickStyle" Target="../diagrams/quickStyle98.xml"/><Relationship Id="rId15" Type="http://schemas.openxmlformats.org/officeDocument/2006/relationships/diagramQuickStyle" Target="../diagrams/quickStyle100.xml"/><Relationship Id="rId23" Type="http://schemas.openxmlformats.org/officeDocument/2006/relationships/image" Target="../media/image30.png"/><Relationship Id="rId28" Type="http://schemas.openxmlformats.org/officeDocument/2006/relationships/diagramColors" Target="../diagrams/colors101.xml"/><Relationship Id="rId36" Type="http://schemas.openxmlformats.org/officeDocument/2006/relationships/diagramLayout" Target="../diagrams/layout103.xml"/><Relationship Id="rId10" Type="http://schemas.openxmlformats.org/officeDocument/2006/relationships/diagramQuickStyle" Target="../diagrams/quickStyle99.xml"/><Relationship Id="rId19" Type="http://schemas.openxmlformats.org/officeDocument/2006/relationships/image" Target="../media/image31.png"/><Relationship Id="rId31" Type="http://schemas.openxmlformats.org/officeDocument/2006/relationships/diagramLayout" Target="../diagrams/layout102.xml"/><Relationship Id="rId4" Type="http://schemas.openxmlformats.org/officeDocument/2006/relationships/diagramLayout" Target="../diagrams/layout98.xml"/><Relationship Id="rId9" Type="http://schemas.openxmlformats.org/officeDocument/2006/relationships/diagramLayout" Target="../diagrams/layout99.xml"/><Relationship Id="rId14" Type="http://schemas.openxmlformats.org/officeDocument/2006/relationships/diagramLayout" Target="../diagrams/layout100.xml"/><Relationship Id="rId22" Type="http://schemas.openxmlformats.org/officeDocument/2006/relationships/image" Target="../media/image22.png"/><Relationship Id="rId27" Type="http://schemas.openxmlformats.org/officeDocument/2006/relationships/diagramQuickStyle" Target="../diagrams/quickStyle101.xml"/><Relationship Id="rId30" Type="http://schemas.openxmlformats.org/officeDocument/2006/relationships/diagramData" Target="../diagrams/data102.xml"/><Relationship Id="rId35" Type="http://schemas.openxmlformats.org/officeDocument/2006/relationships/diagramData" Target="../diagrams/data103.xml"/><Relationship Id="rId8" Type="http://schemas.openxmlformats.org/officeDocument/2006/relationships/diagramData" Target="../diagrams/data99.xml"/><Relationship Id="rId3" Type="http://schemas.openxmlformats.org/officeDocument/2006/relationships/diagramData" Target="../diagrams/data9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21.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5" Type="http://schemas.openxmlformats.org/officeDocument/2006/relationships/image" Target="../media/image41.emf"/><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9.xml"/><Relationship Id="rId1" Type="http://schemas.openxmlformats.org/officeDocument/2006/relationships/slideLayout" Target="../slideLayouts/slideLayout87.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9" Type="http://schemas.openxmlformats.org/officeDocument/2006/relationships/diagramColors" Target="../diagrams/colors6.xml"/><Relationship Id="rId21" Type="http://schemas.openxmlformats.org/officeDocument/2006/relationships/diagramQuickStyle" Target="../diagrams/quickStyle3.xml"/><Relationship Id="rId34" Type="http://schemas.openxmlformats.org/officeDocument/2006/relationships/diagramColors" Target="../diagrams/colors5.xml"/><Relationship Id="rId7" Type="http://schemas.openxmlformats.org/officeDocument/2006/relationships/image" Target="../media/image24.png"/><Relationship Id="rId2" Type="http://schemas.openxmlformats.org/officeDocument/2006/relationships/slideLayout" Target="../slideLayouts/slideLayout17.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xml"/><Relationship Id="rId6" Type="http://schemas.openxmlformats.org/officeDocument/2006/relationships/image" Target="../media/image23.png"/><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5" Type="http://schemas.openxmlformats.org/officeDocument/2006/relationships/image" Target="../media/image22.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Data" Target="../diagrams/data6.xml"/><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diagramData" Target="../diagrams/data5.xml"/><Relationship Id="rId4" Type="http://schemas.openxmlformats.org/officeDocument/2006/relationships/image" Target="../media/image21.pn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31.png"/><Relationship Id="rId35" Type="http://schemas.microsoft.com/office/2007/relationships/diagramDrawing" Target="../diagrams/drawing5.xml"/><Relationship Id="rId8" Type="http://schemas.openxmlformats.org/officeDocument/2006/relationships/image" Target="../media/image25.png"/><Relationship Id="rId3" Type="http://schemas.openxmlformats.org/officeDocument/2006/relationships/notesSlide" Target="../notesSlides/notesSlide5.xml"/><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diagramQuickStyle" Target="../diagrams/quickStyle5.xml"/><Relationship Id="rId38"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Directory</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Azure Active Directory Graph API </a:t>
            </a:r>
          </a:p>
          <a:p>
            <a:pPr>
              <a:defRPr/>
            </a:pPr>
            <a:r>
              <a:rPr lang="en-US" sz="2000" dirty="0" smtClean="0">
                <a:solidFill>
                  <a:srgbClr val="FF0000"/>
                </a:solidFill>
              </a:rPr>
              <a:t>https</a:t>
            </a:r>
            <a:r>
              <a:rPr lang="en-US" sz="2000" dirty="0">
                <a:solidFill>
                  <a:srgbClr val="FF0000"/>
                </a:solidFill>
              </a:rPr>
              <a:t>://</a:t>
            </a:r>
            <a:r>
              <a:rPr lang="en-US" sz="2000" dirty="0" smtClean="0">
                <a:solidFill>
                  <a:srgbClr val="FF0000"/>
                </a:solidFill>
              </a:rPr>
              <a:t>graph.windows.net/contoso.com/users</a:t>
            </a:r>
          </a:p>
          <a:p>
            <a:pPr>
              <a:defRPr/>
            </a:pPr>
            <a:r>
              <a:rPr lang="en-US" sz="2000" dirty="0">
                <a:solidFill>
                  <a:srgbClr val="FF0000"/>
                </a:solidFill>
              </a:rPr>
              <a:t>https://</a:t>
            </a:r>
            <a:r>
              <a:rPr lang="en-US" sz="2000" dirty="0" smtClean="0">
                <a:solidFill>
                  <a:srgbClr val="FF0000"/>
                </a:solidFill>
              </a:rPr>
              <a:t>graph.windows.net/contoso.com/groups</a:t>
            </a:r>
            <a:r>
              <a:rPr lang="en-US" sz="2000" dirty="0" smtClean="0">
                <a:solidFill>
                  <a:srgbClr val="5C2D91"/>
                </a:solidFill>
              </a:rPr>
              <a:t> </a:t>
            </a:r>
            <a:endParaRPr lang="en-US" sz="2000" dirty="0">
              <a:solidFill>
                <a:srgbClr val="5C2D91"/>
              </a:solidFill>
            </a:endParaRP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Extended Profile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10017999" cy="1569660"/>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SharePoint User Profile</a:t>
            </a:r>
          </a:p>
          <a:p>
            <a:pPr>
              <a:defRPr/>
            </a:pPr>
            <a:r>
              <a:rPr lang="en-US" sz="2000" dirty="0" smtClean="0">
                <a:solidFill>
                  <a:srgbClr val="FF0000"/>
                </a:solidFill>
              </a:rPr>
              <a:t>https://contoso.sharepoint.com/_api/SP.UserProfiles.PeopleManager/GetMyProperties </a:t>
            </a:r>
          </a:p>
          <a:p>
            <a:pPr>
              <a:defRPr/>
            </a:pPr>
            <a:r>
              <a:rPr lang="en-US" sz="2800" dirty="0" smtClean="0">
                <a:gradFill>
                  <a:gsLst>
                    <a:gs pos="0">
                      <a:srgbClr val="404040"/>
                    </a:gs>
                    <a:gs pos="55000">
                      <a:srgbClr val="404040"/>
                    </a:gs>
                  </a:gsLst>
                  <a:lin ang="5400000" scaled="0"/>
                </a:gradFill>
              </a:rPr>
              <a:t>Exchange HD Picture</a:t>
            </a:r>
          </a:p>
          <a:p>
            <a:pPr>
              <a:defRPr/>
            </a:pPr>
            <a:r>
              <a:rPr lang="en-US" sz="2000" dirty="0" smtClean="0">
                <a:solidFill>
                  <a:srgbClr val="FF0000"/>
                </a:solidFill>
              </a:rPr>
              <a:t>https://outlook.office365.com/api/v1.0/me/userPhoto </a:t>
            </a:r>
            <a:endParaRPr lang="en-US" sz="2000" dirty="0">
              <a:solidFill>
                <a:srgbClr val="FF0000"/>
              </a:solidFill>
            </a:endParaRP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Mail, Calendar, and Conversations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smtClean="0"/>
              <a:t>Files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t>
            </a:r>
            <a:r>
              <a:rPr lang="en-US" sz="2000" dirty="0" smtClean="0">
                <a:solidFill>
                  <a:srgbClr val="FF0000"/>
                </a:solidFill>
              </a:rPr>
              <a:t>api/v1.0/files</a:t>
            </a:r>
            <a:endParaRPr lang="en-US" sz="2000" dirty="0">
              <a:solidFill>
                <a:srgbClr val="FF0000"/>
              </a:solidFill>
            </a:endParaRP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the Unified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unified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960263"/>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Unified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relationships 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API vs. Service APIs</a:t>
            </a:r>
            <a:endParaRPr lang="en-US" dirty="0"/>
          </a:p>
        </p:txBody>
      </p:sp>
      <p:sp>
        <p:nvSpPr>
          <p:cNvPr id="4" name="Text Placeholder 3"/>
          <p:cNvSpPr>
            <a:spLocks noGrp="1"/>
          </p:cNvSpPr>
          <p:nvPr>
            <p:ph type="body" sz="quarter" idx="10"/>
          </p:nvPr>
        </p:nvSpPr>
        <p:spPr/>
        <p:txBody>
          <a:bodyPr/>
          <a:lstStyle/>
          <a:p>
            <a:r>
              <a:rPr lang="en-US" dirty="0" smtClean="0"/>
              <a:t>Functionality will likely show up first in </a:t>
            </a:r>
            <a:r>
              <a:rPr lang="en-US" dirty="0"/>
              <a:t>s</a:t>
            </a:r>
            <a:r>
              <a:rPr lang="en-US" dirty="0" smtClean="0"/>
              <a:t>ervice-specific </a:t>
            </a:r>
            <a:r>
              <a:rPr lang="en-US" dirty="0" smtClean="0"/>
              <a:t>end-points</a:t>
            </a:r>
          </a:p>
          <a:p>
            <a:r>
              <a:rPr lang="en-US" dirty="0" smtClean="0"/>
              <a:t>Desire to have all service-specific functionality in Unified API</a:t>
            </a:r>
            <a:endParaRPr lang="en-US" dirty="0" smtClean="0"/>
          </a:p>
          <a:p>
            <a:r>
              <a:rPr lang="en-US" dirty="0" smtClean="0"/>
              <a:t>Service-specific APIs will continue to require resource specific access tokens</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Unified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https://graph.microsoft.com/beta/contoso.com</a:t>
            </a:r>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https://graph.microsoft.com/beta</a:t>
            </a:r>
            <a:r>
              <a:rPr lang="en-US" sz="2400" b="1" dirty="0" smtClean="0"/>
              <a:t>/me</a:t>
            </a:r>
          </a:p>
          <a:p>
            <a:pPr marL="0" indent="0">
              <a:buNone/>
            </a:pPr>
            <a:endParaRPr lang="en-US" sz="2400" dirty="0" smtClean="0"/>
          </a:p>
          <a:p>
            <a:pPr marL="0" indent="0">
              <a:buNone/>
            </a:pPr>
            <a:r>
              <a:rPr lang="en-US" sz="2400" dirty="0" smtClean="0"/>
              <a:t>GET https://graph.microsoft.com/beta/contoso.com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graph.microsoft.com/beta</a:t>
            </a:r>
            <a:r>
              <a:rPr lang="en-US" sz="2400" b="1" dirty="0" smtClean="0"/>
              <a:t>/me/photo</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https://graph.microsoft.com/beta</a:t>
            </a:r>
            <a:r>
              <a:rPr lang="en-US" sz="2400" b="1" dirty="0" smtClean="0"/>
              <a:t>/me/manager</a:t>
            </a:r>
          </a:p>
          <a:p>
            <a:pPr marL="0" indent="0">
              <a:buNone/>
            </a:pPr>
            <a:endParaRPr lang="en-US" sz="2400" dirty="0" smtClean="0"/>
          </a:p>
          <a:p>
            <a:pPr marL="0" indent="0">
              <a:buNone/>
            </a:pPr>
            <a:r>
              <a:rPr lang="en-US" sz="2400" dirty="0"/>
              <a:t>GET https://</a:t>
            </a:r>
            <a:r>
              <a:rPr lang="en-US" sz="2400" dirty="0" smtClean="0"/>
              <a:t>graph.microsoft.com/beta/contoso.com</a:t>
            </a:r>
            <a:endParaRPr lang="en-US" sz="2400" dirty="0"/>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/me/memberOf</a:t>
            </a:r>
          </a:p>
          <a:p>
            <a:pPr marL="0" indent="0">
              <a:buNone/>
            </a:pPr>
            <a:endParaRPr lang="en-US" sz="2400" dirty="0" smtClean="0"/>
          </a:p>
          <a:p>
            <a:pPr marL="0" indent="0">
              <a:buNone/>
            </a:pPr>
            <a:r>
              <a:rPr lang="en-US" sz="2400" dirty="0"/>
              <a:t>GET https://</a:t>
            </a:r>
            <a:r>
              <a:rPr lang="en-US" sz="2400" dirty="0" smtClean="0"/>
              <a:t>graph.microsoft.com/beta/contoso.com</a:t>
            </a:r>
            <a:r>
              <a:rPr lang="en-US" sz="2400" b="1" dirty="0" smtClean="0"/>
              <a:t>/users/&lt;id&gt;</a:t>
            </a:r>
          </a:p>
          <a:p>
            <a:pPr marL="0" indent="0">
              <a:buNone/>
            </a:pPr>
            <a:endParaRPr lang="en-US" sz="2400" b="1" dirty="0" smtClean="0"/>
          </a:p>
          <a:p>
            <a:r>
              <a:rPr lang="en-US" sz="2400" dirty="0"/>
              <a:t>GET https://graph.microsoft.com/beta/contoso.com</a:t>
            </a:r>
            <a:r>
              <a:rPr lang="en-US" sz="2400" b="1" dirty="0"/>
              <a:t>/users/&lt;id</a:t>
            </a:r>
            <a:r>
              <a:rPr lang="en-US" sz="2400" b="1" smtClean="0"/>
              <a:t>&gt;/photo</a:t>
            </a: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/me/messages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/me/messages</a:t>
            </a:r>
            <a:r>
              <a:rPr lang="en-US" sz="2800" b="1" dirty="0"/>
              <a:t>?$top=5</a:t>
            </a:r>
          </a:p>
          <a:p>
            <a:pPr marL="0" indent="0">
              <a:buNone/>
            </a:pPr>
            <a:endParaRPr lang="en-US" sz="2800" dirty="0"/>
          </a:p>
          <a:p>
            <a:pPr marL="0" indent="0">
              <a:buNone/>
            </a:pPr>
            <a:r>
              <a:rPr lang="en-US" sz="2800" dirty="0" smtClean="0"/>
              <a:t>GET https://graph.microsoft.com/beta</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pPr marL="0" indent="0">
              <a:buNone/>
            </a:pPr>
            <a:r>
              <a:rPr lang="en-US" sz="2800" dirty="0"/>
              <a:t>GET https://graph.microsoft.com/beta</a:t>
            </a:r>
            <a:r>
              <a:rPr lang="en-US" sz="2800" b="1" dirty="0"/>
              <a:t>/me</a:t>
            </a:r>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/me/events</a:t>
            </a:r>
          </a:p>
          <a:p>
            <a:pPr marL="0" indent="0">
              <a:buNone/>
            </a:pPr>
            <a:endParaRPr lang="en-US" dirty="0" smtClean="0"/>
          </a:p>
          <a:p>
            <a:pPr marL="0" indent="0">
              <a:buNone/>
            </a:pPr>
            <a:r>
              <a:rPr lang="en-US" dirty="0"/>
              <a:t>GET https://</a:t>
            </a:r>
            <a:r>
              <a:rPr lang="en-US" dirty="0" smtClean="0"/>
              <a:t>graph.microsoft.com/beta</a:t>
            </a:r>
            <a:r>
              <a:rPr lang="en-US" b="1" dirty="0" smtClean="0"/>
              <a:t>/me/events</a:t>
            </a:r>
            <a:r>
              <a:rPr lang="en-US" b="1" dirty="0"/>
              <a:t>?$</a:t>
            </a:r>
            <a:r>
              <a:rPr lang="en-US" b="1" dirty="0" smtClean="0"/>
              <a:t>top=5</a:t>
            </a:r>
          </a:p>
          <a:p>
            <a:pPr marL="0" indent="0">
              <a:buNone/>
            </a:pPr>
            <a:endParaRPr lang="en-US" dirty="0"/>
          </a:p>
          <a:p>
            <a:pPr marL="0" indent="0">
              <a:buNone/>
            </a:pPr>
            <a:r>
              <a:rPr lang="en-US" dirty="0"/>
              <a:t>GET https://</a:t>
            </a:r>
            <a:r>
              <a:rPr lang="en-US" dirty="0" smtClean="0"/>
              <a:t>graph.microsoft.com/beta</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/drive</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https://graph.microsoft.com/beta</a:t>
            </a:r>
            <a:r>
              <a:rPr lang="en-US" sz="2400" b="1" dirty="0" smtClean="0"/>
              <a:t>/me/drive/root/children</a:t>
            </a:r>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/me/drive/items/&lt;id&gt;</a:t>
            </a:r>
            <a:endParaRPr lang="en-US" sz="2400" b="1" dirty="0"/>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a:t>
            </a:r>
          </a:p>
          <a:p>
            <a:pPr marL="0" indent="0">
              <a:buNone/>
            </a:pPr>
            <a:r>
              <a:rPr lang="en-US" sz="2400" b="1" dirty="0"/>
              <a:t>	</a:t>
            </a:r>
            <a:r>
              <a:rPr lang="en-US" sz="2400" b="1" dirty="0" smtClean="0"/>
              <a:t>/drive/items/&lt;</a:t>
            </a:r>
            <a:r>
              <a:rPr lang="en-US" sz="2400" b="1" dirty="0"/>
              <a:t>id</a:t>
            </a:r>
            <a:r>
              <a:rPr lang="en-US" sz="2400" b="1" dirty="0" smtClean="0"/>
              <a:t>&gt;/</a:t>
            </a:r>
            <a:r>
              <a:rPr lang="en-US" sz="2400" b="1" dirty="0" err="1" smtClean="0"/>
              <a:t>lastModifiedByUser</a:t>
            </a:r>
            <a:endParaRPr lang="en-US" sz="2400" b="1" dirty="0" smtClean="0"/>
          </a:p>
          <a:p>
            <a:pPr marL="0" indent="0">
              <a:buNone/>
            </a:pPr>
            <a:endParaRPr lang="en-US" sz="2400" dirty="0"/>
          </a:p>
          <a:p>
            <a:pPr marL="0" indent="0">
              <a:buNone/>
            </a:pPr>
            <a:r>
              <a:rPr lang="en-US" sz="2400" dirty="0"/>
              <a:t>GET https://</a:t>
            </a:r>
            <a:r>
              <a:rPr lang="en-US" sz="2400" dirty="0" smtClean="0"/>
              <a:t>graph.microsoft.com/beta/mary@contoso.com</a:t>
            </a:r>
            <a:r>
              <a:rPr lang="en-US" sz="2400" b="1" dirty="0" smtClean="0"/>
              <a:t>/drive</a:t>
            </a:r>
          </a:p>
          <a:p>
            <a:pPr marL="0" indent="0">
              <a:buNone/>
            </a:pPr>
            <a:r>
              <a:rPr lang="en-US" sz="2400" b="1" dirty="0"/>
              <a:t>	</a:t>
            </a:r>
            <a:r>
              <a:rPr lang="en-US" sz="2400" b="1" dirty="0" smtClean="0"/>
              <a:t>/root/children</a:t>
            </a:r>
          </a:p>
          <a:p>
            <a:pPr marL="0" indent="0">
              <a:buNone/>
            </a:pPr>
            <a:endParaRPr lang="en-US" sz="2400" dirty="0" smtClean="0"/>
          </a:p>
          <a:p>
            <a:pPr marL="0" indent="0">
              <a:buNone/>
            </a:pPr>
            <a:r>
              <a:rPr lang="en-US" sz="2400" dirty="0"/>
              <a:t>GET https://graph.microsoft.com/beta</a:t>
            </a:r>
            <a:r>
              <a:rPr lang="en-US" sz="2400" b="1" dirty="0"/>
              <a:t>/mary@contoso.com</a:t>
            </a:r>
          </a:p>
          <a:p>
            <a:pPr marL="0" indent="0">
              <a:buNone/>
            </a:pPr>
            <a:r>
              <a:rPr lang="en-US" sz="2400" b="1" dirty="0"/>
              <a:t>	</a:t>
            </a:r>
            <a:r>
              <a:rPr lang="en-US" sz="2400" b="1" dirty="0" smtClean="0"/>
              <a:t>/drive/items/&lt;</a:t>
            </a:r>
            <a:r>
              <a:rPr lang="en-US" sz="2400" b="1" dirty="0"/>
              <a:t>id&gt;/</a:t>
            </a:r>
            <a:r>
              <a:rPr lang="en-US" sz="2400" b="1" dirty="0" err="1"/>
              <a:t>lastModifiedByUser</a:t>
            </a:r>
            <a:r>
              <a:rPr lang="en-US" sz="2400" b="1" dirty="0"/>
              <a:t>/manager</a:t>
            </a:r>
          </a:p>
          <a:p>
            <a:pPr marL="0" indent="0">
              <a:buNone/>
            </a:pPr>
            <a:endParaRPr lang="en-US" sz="24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735880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sz="2000" dirty="0" smtClean="0"/>
              <a:t>GET </a:t>
            </a:r>
            <a:r>
              <a:rPr lang="en-US" sz="2000" dirty="0"/>
              <a:t>https://</a:t>
            </a:r>
            <a:r>
              <a:rPr lang="en-US" sz="2000" dirty="0" smtClean="0"/>
              <a:t>graph.microsoft.com/beta</a:t>
            </a:r>
            <a:r>
              <a:rPr lang="en-US" sz="2000" b="1" dirty="0" smtClean="0"/>
              <a:t>/me/joinedgroups</a:t>
            </a:r>
            <a:endParaRPr lang="en-US" sz="2000" b="1" dirty="0"/>
          </a:p>
          <a:p>
            <a:pPr marL="0" indent="0">
              <a:buNone/>
            </a:pPr>
            <a:endParaRPr lang="en-US" sz="2000" dirty="0" smtClean="0"/>
          </a:p>
          <a:p>
            <a:pPr marL="0" indent="0">
              <a:buNone/>
            </a:pPr>
            <a:r>
              <a:rPr lang="en-US" sz="2000" dirty="0" smtClean="0"/>
              <a:t>GET </a:t>
            </a:r>
            <a:r>
              <a:rPr lang="en-US" sz="2000" dirty="0"/>
              <a:t>https://</a:t>
            </a:r>
            <a:r>
              <a:rPr lang="en-US" sz="2000" dirty="0" smtClean="0"/>
              <a:t>graph.microsoft.com/beta</a:t>
            </a:r>
            <a:r>
              <a:rPr lang="en-US" sz="2000" b="1" dirty="0" smtClean="0"/>
              <a:t>/contoso.com</a:t>
            </a:r>
          </a:p>
          <a:p>
            <a:pPr marL="0" indent="0">
              <a:buNone/>
            </a:pPr>
            <a:r>
              <a:rPr lang="en-US" sz="2000" b="1" dirty="0" smtClean="0"/>
              <a:t>	/groups?$filter=</a:t>
            </a:r>
            <a:r>
              <a:rPr lang="en-US" sz="2000" b="1" dirty="0" err="1" smtClean="0"/>
              <a:t>groupType+eq</a:t>
            </a:r>
            <a:r>
              <a:rPr lang="en-US" sz="2000" b="1" dirty="0" smtClean="0"/>
              <a:t>+'Unified' </a:t>
            </a:r>
          </a:p>
          <a:p>
            <a:pPr marL="0" indent="0">
              <a:buNone/>
            </a:pPr>
            <a:endParaRPr lang="en-US" sz="2000" dirty="0"/>
          </a:p>
          <a:p>
            <a:pPr marL="0" indent="0">
              <a:buNone/>
            </a:pPr>
            <a:r>
              <a:rPr lang="en-US" sz="2000" dirty="0"/>
              <a:t>GET https://</a:t>
            </a:r>
            <a:r>
              <a:rPr lang="en-US" sz="2000" dirty="0" smtClean="0"/>
              <a:t>graph.microsoft.com/beta/contoso.com</a:t>
            </a:r>
            <a:r>
              <a:rPr lang="en-US" sz="2000" b="1" dirty="0" smtClean="0"/>
              <a:t>/groups</a:t>
            </a:r>
            <a:r>
              <a:rPr lang="en-US" sz="2000" b="1" dirty="0"/>
              <a:t>/&lt;id</a:t>
            </a:r>
            <a:r>
              <a:rPr lang="en-US" sz="2000" b="1" dirty="0" smtClean="0"/>
              <a:t>&gt;/members</a:t>
            </a:r>
            <a:endParaRPr lang="en-US" sz="2000" b="1" dirty="0"/>
          </a:p>
          <a:p>
            <a:pPr marL="0" indent="0">
              <a:buNone/>
            </a:pPr>
            <a:endParaRPr lang="en-US" sz="2000" dirty="0" smtClean="0"/>
          </a:p>
          <a:p>
            <a:pPr marL="0" indent="0">
              <a:buNone/>
            </a:pPr>
            <a:r>
              <a:rPr lang="en-US" sz="2000" dirty="0" smtClean="0"/>
              <a:t>GET </a:t>
            </a:r>
            <a:r>
              <a:rPr lang="en-US" sz="2000" dirty="0"/>
              <a:t>https://</a:t>
            </a:r>
            <a:r>
              <a:rPr lang="en-US" sz="2000" dirty="0" smtClean="0"/>
              <a:t>graph.microsoft.com/beta/contoso.com</a:t>
            </a:r>
            <a:r>
              <a:rPr lang="en-US" sz="2000" b="1" dirty="0" smtClean="0"/>
              <a:t>/groups</a:t>
            </a:r>
            <a:r>
              <a:rPr lang="en-US" sz="2000" b="1" dirty="0"/>
              <a:t>/&lt;id</a:t>
            </a:r>
            <a:r>
              <a:rPr lang="en-US" sz="2000" b="1" dirty="0" smtClean="0"/>
              <a:t>&gt;/drive/root/children</a:t>
            </a:r>
            <a:endParaRPr lang="en-US" sz="2000" b="1" dirty="0"/>
          </a:p>
          <a:p>
            <a:pPr marL="0" indent="0">
              <a:buNone/>
            </a:pPr>
            <a:endParaRPr lang="en-US" sz="2000" dirty="0" smtClean="0"/>
          </a:p>
          <a:p>
            <a:pPr marL="0" indent="0">
              <a:buNone/>
            </a:pPr>
            <a:r>
              <a:rPr lang="en-US" sz="2000" dirty="0"/>
              <a:t>GET https://</a:t>
            </a:r>
            <a:r>
              <a:rPr lang="en-US" sz="2000" dirty="0" smtClean="0"/>
              <a:t>graph.microsoft.com/beta/contoso.com</a:t>
            </a:r>
            <a:r>
              <a:rPr lang="en-US" sz="2000" b="1" dirty="0" smtClean="0"/>
              <a:t>/groups</a:t>
            </a:r>
            <a:r>
              <a:rPr lang="en-US" sz="2000" b="1" dirty="0"/>
              <a:t>/&lt;id&gt;/conversations</a:t>
            </a:r>
          </a:p>
          <a:p>
            <a:pPr marL="0" indent="0">
              <a:buNone/>
            </a:pPr>
            <a:endParaRPr lang="en-US" sz="2000" dirty="0"/>
          </a:p>
          <a:p>
            <a:pPr marL="0" indent="0">
              <a:buNone/>
            </a:pPr>
            <a:r>
              <a:rPr lang="en-US" sz="2000" dirty="0"/>
              <a:t>GET https://</a:t>
            </a:r>
            <a:r>
              <a:rPr lang="en-US" sz="2000" dirty="0" smtClean="0"/>
              <a:t>graph.microsoft.com/beta/contoso.com</a:t>
            </a:r>
            <a:r>
              <a:rPr lang="en-US" sz="2000" b="1" dirty="0" smtClean="0"/>
              <a:t>/groups</a:t>
            </a:r>
            <a:r>
              <a:rPr lang="en-US" sz="2000" b="1" dirty="0"/>
              <a:t>/&lt;id&gt;/events/&lt;id</a:t>
            </a:r>
            <a:r>
              <a:rPr lang="en-US" sz="2000" b="1" dirty="0" smtClean="0"/>
              <a:t>&gt;/</a:t>
            </a:r>
            <a:r>
              <a:rPr lang="en-US" sz="2000" b="1" dirty="0"/>
              <a:t>a</a:t>
            </a:r>
            <a:r>
              <a:rPr lang="en-US" sz="2000" b="1" dirty="0" smtClean="0"/>
              <a:t>ccept</a:t>
            </a:r>
            <a:endParaRPr lang="en-US" sz="2000" b="1" dirty="0"/>
          </a:p>
          <a:p>
            <a:pPr marL="0" indent="0">
              <a:buNone/>
            </a:pPr>
            <a:endParaRPr lang="en-US" sz="20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me/workingWith</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/me/trendingAround</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Graph Explorer</a:t>
            </a:r>
          </a:p>
          <a:p>
            <a:r>
              <a:rPr lang="en-US" dirty="0">
                <a:solidFill>
                  <a:schemeClr val="tx1">
                    <a:alpha val="99000"/>
                  </a:schemeClr>
                </a:solidFill>
              </a:rPr>
              <a:t>https://graphexplorer2.azurewebsites.net</a:t>
            </a: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38</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2"/>
          </p:nvPr>
        </p:nvSpPr>
        <p:spPr/>
        <p:txBody>
          <a:bodyPr/>
          <a:lstStyle/>
          <a:p>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39</a:t>
            </a:fld>
            <a:endParaRPr lang="en-US" dirty="0"/>
          </a:p>
        </p:txBody>
      </p:sp>
    </p:spTree>
    <p:extLst>
      <p:ext uri="{BB962C8B-B14F-4D97-AF65-F5344CB8AC3E}">
        <p14:creationId xmlns:p14="http://schemas.microsoft.com/office/powerpoint/2010/main" val="1534230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Authentication Deep-dive</a:t>
            </a:r>
          </a:p>
          <a:p>
            <a:r>
              <a:rPr lang="en-US" sz="3136" dirty="0" smtClean="0"/>
              <a:t>Why the need for Unified API</a:t>
            </a:r>
          </a:p>
          <a:p>
            <a:r>
              <a:rPr lang="en-US" sz="3136" dirty="0" smtClean="0"/>
              <a:t>What is the Unified API</a:t>
            </a:r>
          </a:p>
          <a:p>
            <a:r>
              <a:rPr lang="en-US" sz="3136" dirty="0" smtClean="0"/>
              <a:t>Unified API .NET SDK</a:t>
            </a:r>
          </a:p>
          <a:p>
            <a:r>
              <a:rPr lang="en-US" sz="3136" dirty="0" smtClean="0"/>
              <a:t>Supported 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0"/>
          </p:nvPr>
        </p:nvSpPr>
        <p:spPr/>
        <p:txBody>
          <a:bodyPr/>
          <a:lstStyle/>
          <a:p>
            <a:r>
              <a:rPr lang="en-US" dirty="0" smtClean="0"/>
              <a:t>Native SDKs available for all platforms supported by the Office 365 APIs</a:t>
            </a:r>
          </a:p>
          <a:p>
            <a:endParaRPr lang="en-US" dirty="0" smtClean="0"/>
          </a:p>
          <a:p>
            <a:r>
              <a:rPr lang="en-US" dirty="0" smtClean="0"/>
              <a:t>Native .NET SDK</a:t>
            </a:r>
          </a:p>
          <a:p>
            <a:r>
              <a:rPr lang="en-US" dirty="0" err="1" smtClean="0"/>
              <a:t>NuGet</a:t>
            </a:r>
            <a:r>
              <a:rPr lang="en-US" dirty="0" smtClean="0"/>
              <a:t> Package: </a:t>
            </a:r>
            <a:r>
              <a:rPr lang="en-US" dirty="0" err="1" smtClean="0"/>
              <a:t>Microsoft.Graph</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Unified API .NET SDK</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https://graph.microsoft.com/beta/$metadata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Authentication Deep-dive</a:t>
            </a:r>
          </a:p>
          <a:p>
            <a:r>
              <a:rPr lang="en-US" sz="3136" dirty="0"/>
              <a:t>Why the need for Unified API</a:t>
            </a:r>
          </a:p>
          <a:p>
            <a:r>
              <a:rPr lang="en-US" sz="3136" dirty="0"/>
              <a:t>What is the Unified API</a:t>
            </a:r>
          </a:p>
          <a:p>
            <a:r>
              <a:rPr lang="en-US" sz="3136" dirty="0"/>
              <a:t>Unified API .NET SDK</a:t>
            </a:r>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31633"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Office 365 API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Office 365 API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88855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a:t>
            </a:r>
            <a:endParaRPr lang="en-US" dirty="0"/>
          </a:p>
        </p:txBody>
      </p:sp>
    </p:spTree>
    <p:extLst>
      <p:ext uri="{BB962C8B-B14F-4D97-AF65-F5344CB8AC3E}">
        <p14:creationId xmlns:p14="http://schemas.microsoft.com/office/powerpoint/2010/main" val="9900541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1447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8723" y="1189580"/>
            <a:ext cx="11641090" cy="4490292"/>
          </a:xfrm>
        </p:spPr>
        <p:txBody>
          <a:bodyPr vert="horz" lIns="143391" tIns="89619" rIns="143391" bIns="89619" rtlCol="0">
            <a:noAutofit/>
          </a:bodyPr>
          <a:lstStyle/>
          <a:p>
            <a:r>
              <a:rPr lang="en-US" sz="3920" dirty="0" smtClean="0"/>
              <a:t>Secured by Azure Active Directory and OAuth </a:t>
            </a:r>
            <a:r>
              <a:rPr lang="en-US" sz="3920" dirty="0"/>
              <a:t>2.0</a:t>
            </a:r>
          </a:p>
          <a:p>
            <a:r>
              <a:rPr lang="en-US" sz="3920" dirty="0"/>
              <a:t>No capturing user credentials</a:t>
            </a:r>
          </a:p>
          <a:p>
            <a:r>
              <a:rPr lang="en-US" sz="3920" dirty="0"/>
              <a:t>Fine-grained access scopes</a:t>
            </a:r>
          </a:p>
          <a:p>
            <a:r>
              <a:rPr lang="en-US" sz="3920" dirty="0"/>
              <a:t>Supports MFA and federated user sign-in</a:t>
            </a:r>
          </a:p>
          <a:p>
            <a:r>
              <a:rPr lang="en-US" sz="3920" dirty="0"/>
              <a:t>Long-term access through refresh tokens</a:t>
            </a:r>
          </a:p>
        </p:txBody>
      </p:sp>
      <p:sp>
        <p:nvSpPr>
          <p:cNvPr id="2" name="Title 1"/>
          <p:cNvSpPr>
            <a:spLocks noGrp="1"/>
          </p:cNvSpPr>
          <p:nvPr>
            <p:ph type="title"/>
          </p:nvPr>
        </p:nvSpPr>
        <p:spPr>
          <a:xfrm>
            <a:off x="290516" y="285900"/>
            <a:ext cx="11149013" cy="747596"/>
          </a:xfrm>
        </p:spPr>
        <p:txBody>
          <a:bodyPr vert="horz" wrap="square" lIns="143391" tIns="89619" rIns="143391" bIns="89619" rtlCol="0" anchor="t">
            <a:noAutofit/>
          </a:bodyPr>
          <a:lstStyle/>
          <a:p>
            <a:r>
              <a:rPr lang="en-US" sz="5293" dirty="0" smtClean="0"/>
              <a:t>Authentication</a:t>
            </a:r>
            <a:endParaRPr lang="en-US" sz="5293" dirty="0"/>
          </a:p>
        </p:txBody>
      </p:sp>
    </p:spTree>
    <p:extLst>
      <p:ext uri="{BB962C8B-B14F-4D97-AF65-F5344CB8AC3E}">
        <p14:creationId xmlns:p14="http://schemas.microsoft.com/office/powerpoint/2010/main" val="3066111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400605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Why the need for the</a:t>
            </a:r>
            <a:br>
              <a:rPr lang="en-US" smtClean="0"/>
            </a:br>
            <a:r>
              <a:rPr lang="en-US" smtClean="0"/>
              <a:t>Unified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2003</Words>
  <Application>Microsoft Office PowerPoint</Application>
  <PresentationFormat>Custom</PresentationFormat>
  <Paragraphs>688</Paragraphs>
  <Slides>51</Slides>
  <Notes>39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51</vt:i4>
      </vt:variant>
    </vt:vector>
  </HeadingPairs>
  <TitlesOfParts>
    <vt:vector size="68" baseType="lpstr">
      <vt:lpstr>Arial</vt:lpstr>
      <vt:lpstr>Calibri</vt:lpstr>
      <vt:lpstr>Calibri Light</vt:lpstr>
      <vt:lpstr>Consolas</vt:lpstr>
      <vt:lpstr>Segoe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Deep Dive into the Office 365 Unified API</vt:lpstr>
      <vt:lpstr>Developer vision</vt:lpstr>
      <vt:lpstr>Agenda </vt:lpstr>
      <vt:lpstr>Authentication</vt:lpstr>
      <vt:lpstr>Authentication</vt:lpstr>
      <vt:lpstr>PowerPoint Presentation</vt:lpstr>
      <vt:lpstr>Why the need for the Unified API?</vt:lpstr>
      <vt:lpstr>Data silos in the enterprise</vt:lpstr>
      <vt:lpstr>Directory</vt:lpstr>
      <vt:lpstr>Extended Profile</vt:lpstr>
      <vt:lpstr>Mail, Calendar, and Conversations</vt:lpstr>
      <vt:lpstr>Files</vt:lpstr>
      <vt:lpstr>Office Graph</vt:lpstr>
      <vt:lpstr>What is the Unified API</vt:lpstr>
      <vt:lpstr>Office 365 unified API</vt:lpstr>
      <vt:lpstr>Breaking silos</vt:lpstr>
      <vt:lpstr>Benefits to Unified API</vt:lpstr>
      <vt:lpstr>Unified API vs. Service APIs</vt:lpstr>
      <vt:lpstr>/me</vt:lpstr>
      <vt:lpstr>Code</vt:lpstr>
      <vt:lpstr>/users</vt:lpstr>
      <vt:lpstr>Code</vt:lpstr>
      <vt:lpstr>/messages</vt:lpstr>
      <vt:lpstr>Code</vt:lpstr>
      <vt:lpstr>/events</vt:lpstr>
      <vt:lpstr>Code</vt:lpstr>
      <vt:lpstr>/drive</vt:lpstr>
      <vt:lpstr>Code</vt:lpstr>
      <vt:lpstr>/groups</vt:lpstr>
      <vt:lpstr>Code</vt:lpstr>
      <vt:lpstr>/workingWith</vt:lpstr>
      <vt:lpstr>Code</vt:lpstr>
      <vt:lpstr>/trendingAround</vt:lpstr>
      <vt:lpstr>Code</vt:lpstr>
      <vt:lpstr>API</vt:lpstr>
      <vt:lpstr>API</vt:lpstr>
      <vt:lpstr>PowerPoint Presentation</vt:lpstr>
      <vt:lpstr>Unified API Native SDKs</vt:lpstr>
      <vt:lpstr>Unified API Native SDKs</vt:lpstr>
      <vt:lpstr>PowerPoint Presentation</vt:lpstr>
      <vt:lpstr>What is supported now?</vt:lpstr>
      <vt:lpstr>Supported functionality</vt:lpstr>
      <vt:lpstr>API</vt:lpstr>
      <vt:lpstr>What’s coming next?</vt:lpstr>
      <vt:lpstr>Roadmap</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2015-11-01T22:56:06Z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